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7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71" r:id="rId7"/>
    <p:sldId id="263" r:id="rId8"/>
    <p:sldId id="264" r:id="rId9"/>
    <p:sldId id="278" r:id="rId10"/>
    <p:sldId id="268" r:id="rId11"/>
    <p:sldId id="266" r:id="rId12"/>
    <p:sldId id="267" r:id="rId13"/>
    <p:sldId id="265" r:id="rId14"/>
    <p:sldId id="279" r:id="rId15"/>
    <p:sldId id="269" r:id="rId16"/>
    <p:sldId id="270" r:id="rId17"/>
    <p:sldId id="272" r:id="rId18"/>
    <p:sldId id="273" r:id="rId19"/>
    <p:sldId id="280" r:id="rId20"/>
    <p:sldId id="275" r:id="rId21"/>
    <p:sldId id="276" r:id="rId22"/>
    <p:sldId id="277" r:id="rId23"/>
    <p:sldId id="274" r:id="rId24"/>
    <p:sldId id="282" r:id="rId25"/>
    <p:sldId id="281" r:id="rId26"/>
    <p:sldId id="283" r:id="rId27"/>
    <p:sldId id="284" r:id="rId28"/>
  </p:sldIdLst>
  <p:sldSz cx="12192000" cy="6858000"/>
  <p:notesSz cx="6858000" cy="9144000"/>
  <p:embeddedFontLst>
    <p:embeddedFont>
      <p:font typeface="微软雅黑 Light" panose="02010600030101010101" charset="-122"/>
      <p:regular r:id="rId30"/>
    </p:embeddedFont>
    <p:embeddedFont>
      <p:font typeface="Impact" panose="020B0806030902050204" pitchFamily="34" charset="0"/>
      <p:regular r:id="rId31"/>
    </p:embeddedFont>
    <p:embeddedFont>
      <p:font typeface="田氏宋体旧字形" panose="02010600030101010101" charset="-122"/>
      <p:regular r:id="rId32"/>
    </p:embeddedFont>
    <p:embeddedFont>
      <p:font typeface="Agency FB" panose="020B0503020202020204" pitchFamily="34" charset="0"/>
      <p:regular r:id="rId33"/>
      <p:bold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微软雅黑" panose="020B0503020204020204" pitchFamily="34" charset="-122"/>
      <p:regular r:id="rId41"/>
      <p:bold r:id="rId42"/>
    </p:embeddedFont>
    <p:embeddedFont>
      <p:font typeface="方正细谭黑简体" panose="02010600030101010101" charset="-122"/>
      <p:regular r:id="rId4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12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  <a:srgbClr val="9BC54B"/>
    <a:srgbClr val="5C9A00"/>
    <a:srgbClr val="497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67" autoAdjust="0"/>
  </p:normalViewPr>
  <p:slideViewPr>
    <p:cSldViewPr snapToGrid="0" showGuides="1">
      <p:cViewPr varScale="1">
        <p:scale>
          <a:sx n="80" d="100"/>
          <a:sy n="80" d="100"/>
        </p:scale>
        <p:origin x="782" y="48"/>
      </p:cViewPr>
      <p:guideLst>
        <p:guide orient="horz" pos="2228"/>
        <p:guide pos="3817"/>
        <p:guide orient="horz" pos="12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</c:dPt>
          <c:cat>
            <c:strRef>
              <c:f>Sheet1!$A$2:$A$4</c:f>
              <c:strCache>
                <c:ptCount val="3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7.6</c:v>
                </c:pt>
                <c:pt idx="1">
                  <c:v>4</c:v>
                </c:pt>
                <c:pt idx="2">
                  <c:v>2.2999999999999998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</c:dPt>
          <c:cat>
            <c:strRef>
              <c:f>Sheet1!$A$2:$A$4</c:f>
              <c:strCache>
                <c:ptCount val="3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</c:dPt>
          <c:cat>
            <c:strRef>
              <c:f>Sheet1!$A$2:$A$4</c:f>
              <c:strCache>
                <c:ptCount val="3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1.3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830831692913383E-2"/>
          <c:y val="3.6668058767958971E-2"/>
          <c:w val="0.94398166830708663"/>
          <c:h val="0.769005867185855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1"/>
            </a:solidFill>
            <a:ln w="25379"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项目1</c:v>
                </c:pt>
                <c:pt idx="1">
                  <c:v>项目2</c:v>
                </c:pt>
                <c:pt idx="2">
                  <c:v>项目3</c:v>
                </c:pt>
                <c:pt idx="3">
                  <c:v>项目4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项目1</c:v>
                </c:pt>
                <c:pt idx="1">
                  <c:v>项目2</c:v>
                </c:pt>
                <c:pt idx="2">
                  <c:v>项目3</c:v>
                </c:pt>
                <c:pt idx="3">
                  <c:v>项目4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项目1</c:v>
                </c:pt>
                <c:pt idx="1">
                  <c:v>项目2</c:v>
                </c:pt>
                <c:pt idx="2">
                  <c:v>项目3</c:v>
                </c:pt>
                <c:pt idx="3">
                  <c:v>项目4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4"/>
        <c:overlap val="-41"/>
        <c:axId val="858230816"/>
        <c:axId val="942033376"/>
      </c:barChart>
      <c:catAx>
        <c:axId val="85823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17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6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pPr>
            <a:endParaRPr lang="zh-CN"/>
          </a:p>
        </c:txPr>
        <c:crossAx val="942033376"/>
        <c:crosses val="autoZero"/>
        <c:auto val="1"/>
        <c:lblAlgn val="ctr"/>
        <c:lblOffset val="100"/>
        <c:noMultiLvlLbl val="0"/>
      </c:catAx>
      <c:valAx>
        <c:axId val="9420333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634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6" b="0" i="0" u="none" strike="noStrike" kern="1200" baseline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pPr>
            <a:endParaRPr lang="zh-CN"/>
          </a:p>
        </c:txPr>
        <c:crossAx val="858230816"/>
        <c:crosses val="autoZero"/>
        <c:crossBetween val="between"/>
      </c:valAx>
      <c:spPr>
        <a:noFill/>
        <a:ln w="2537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bg1">
                  <a:alpha val="44000"/>
                </a:schemeClr>
              </a:solidFill>
              <a:ln w="19050">
                <a:noFill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实占百分比</c:v>
                </c:pt>
                <c:pt idx="1">
                  <c:v>余下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bg1">
                  <a:alpha val="44000"/>
                </a:schemeClr>
              </a:solidFill>
              <a:ln w="19050">
                <a:noFill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实占百分比</c:v>
                </c:pt>
                <c:pt idx="1">
                  <c:v>余下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49992065112657"/>
          <c:y val="3.6113255067636185E-2"/>
          <c:w val="0.59100015869774691"/>
          <c:h val="0.8865011983588576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bg1">
                  <a:alpha val="44000"/>
                </a:schemeClr>
              </a:solidFill>
              <a:ln w="19050">
                <a:noFill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实占百分比</c:v>
                </c:pt>
                <c:pt idx="1">
                  <c:v>余下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</c:v>
                </c:pt>
                <c:pt idx="1">
                  <c:v>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6189D-A463-4DBD-99F0-6DB161275EA5}" type="datetimeFigureOut">
              <a:rPr lang="zh-CN" altLang="en-US" smtClean="0"/>
              <a:t>2016/11/8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50D0B-3D26-4D64-90BC-5761BF3A44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299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smtClean="0"/>
              <a:t>问题！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50D0B-3D26-4D64-90BC-5761BF3A447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192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50D0B-3D26-4D64-90BC-5761BF3A447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075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50D0B-3D26-4D64-90BC-5761BF3A447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920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50D0B-3D26-4D64-90BC-5761BF3A447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034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50D0B-3D26-4D64-90BC-5761BF3A447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704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C6349-B130-4FBE-B0B3-8FB6DD6391AB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60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50D0B-3D26-4D64-90BC-5761BF3A447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593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957F-0D44-4A18-829C-722ED7420F7C}" type="datetimeFigureOut">
              <a:rPr lang="zh-CN" altLang="en-US" smtClean="0"/>
              <a:t>2016/11/8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CD6E3-761A-420C-85B9-A420F0E9EF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6769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9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52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33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591300" y="4057650"/>
            <a:ext cx="5600700" cy="2800350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1" y="0"/>
            <a:ext cx="6457950" cy="898070"/>
            <a:chOff x="-1" y="0"/>
            <a:chExt cx="6457950" cy="8980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 flipH="1">
              <a:off x="0" y="0"/>
              <a:ext cx="1261367" cy="898069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-1" y="898070"/>
              <a:ext cx="6457950" cy="0"/>
              <a:chOff x="-152400" y="1088569"/>
              <a:chExt cx="6457950" cy="0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-152400" y="1088569"/>
                <a:ext cx="4016424" cy="0"/>
              </a:xfrm>
              <a:prstGeom prst="line">
                <a:avLst/>
              </a:prstGeom>
              <a:ln>
                <a:solidFill>
                  <a:schemeClr val="accent1">
                    <a:alpha val="3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4119066" y="1088569"/>
                <a:ext cx="971550" cy="0"/>
              </a:xfrm>
              <a:prstGeom prst="line">
                <a:avLst/>
              </a:prstGeom>
              <a:ln>
                <a:solidFill>
                  <a:schemeClr val="accent1">
                    <a:alpha val="3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5345658" y="1088569"/>
                <a:ext cx="495300" cy="0"/>
              </a:xfrm>
              <a:prstGeom prst="line">
                <a:avLst/>
              </a:prstGeom>
              <a:ln>
                <a:solidFill>
                  <a:schemeClr val="accent1">
                    <a:alpha val="3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6096000" y="1088569"/>
                <a:ext cx="209550" cy="0"/>
              </a:xfrm>
              <a:prstGeom prst="line">
                <a:avLst/>
              </a:prstGeom>
              <a:ln>
                <a:solidFill>
                  <a:schemeClr val="accent1">
                    <a:alpha val="3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302455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0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74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5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458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40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32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06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7957F-0D44-4A18-829C-722ED7420F7C}" type="datetimeFigureOut">
              <a:rPr lang="zh-CN" altLang="en-US" smtClean="0"/>
              <a:t>2016/11/8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CD6E3-761A-420C-85B9-A420F0E9EF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04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8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7.xml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chart" Target="../charts/chart5.xml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 flipV="1">
            <a:off x="3633140" y="716727"/>
            <a:ext cx="5568010" cy="4702686"/>
          </a:xfrm>
          <a:prstGeom prst="rect">
            <a:avLst/>
          </a:prstGeom>
          <a:noFill/>
          <a:ln w="9525">
            <a:solidFill>
              <a:srgbClr val="9BC54B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1469900"/>
            <a:ext cx="12192000" cy="53881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714574" y="439407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accent1">
                    <a:alpha val="66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锐旗设计</a:t>
            </a:r>
            <a:endParaRPr lang="zh-CN" altLang="en-US" dirty="0">
              <a:solidFill>
                <a:schemeClr val="accent1">
                  <a:alpha val="66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196825" y="2959691"/>
            <a:ext cx="477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spc="600" dirty="0" smtClean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田氏宋体旧字形" panose="02020300000000000000" pitchFamily="18" charset="-122"/>
              </a:rPr>
              <a:t>夏日绿叶演示模板</a:t>
            </a:r>
            <a:endParaRPr lang="zh-CN" altLang="en-US" sz="2400" spc="60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田氏宋体旧字形" panose="02020300000000000000" pitchFamily="18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030576" y="913883"/>
            <a:ext cx="372409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dirty="0" smtClean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方正细谭黑简体" panose="02000000000000000000" pitchFamily="2" charset="-122"/>
                <a:ea typeface="方正细谭黑简体" panose="02000000000000000000" pitchFamily="2" charset="-122"/>
              </a:rPr>
              <a:t>纯粹</a:t>
            </a:r>
            <a:endParaRPr lang="zh-CN" altLang="en-US" sz="13800" dirty="0">
              <a:solidFill>
                <a:schemeClr val="accent1"/>
              </a:solidFill>
              <a:effectLst>
                <a:outerShdw blurRad="139700" sx="102000" sy="102000" algn="ctr" rotWithShape="0">
                  <a:srgbClr val="9BC54B"/>
                </a:outerShdw>
              </a:effectLst>
              <a:latin typeface="方正细谭黑简体" panose="02000000000000000000" pitchFamily="2" charset="-122"/>
              <a:ea typeface="方正细谭黑简体" panose="02000000000000000000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615697" y="1329381"/>
            <a:ext cx="135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Pure Green</a:t>
            </a:r>
            <a:endParaRPr lang="zh-CN" altLang="en-US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" name="梦的雅朵 - 树影班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6283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392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6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 animBg="1"/>
      <p:bldP spid="17" grpId="0"/>
      <p:bldP spid="20" grpId="0"/>
      <p:bldP spid="26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在这里</a:t>
            </a:r>
            <a:r>
              <a:rPr lang="zh-CN" altLang="en-US" dirty="0" smtClean="0">
                <a:solidFill>
                  <a:schemeClr val="accent1"/>
                </a:solidFill>
              </a:rPr>
              <a:t>输入您的</a:t>
            </a:r>
            <a:r>
              <a:rPr lang="zh-CN" altLang="en-US" dirty="0">
                <a:solidFill>
                  <a:schemeClr val="accent1"/>
                </a:solidFill>
              </a:rPr>
              <a:t>标题</a:t>
            </a:r>
          </a:p>
        </p:txBody>
      </p:sp>
      <p:graphicFrame>
        <p:nvGraphicFramePr>
          <p:cNvPr id="130" name="表格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261377"/>
              </p:ext>
            </p:extLst>
          </p:nvPr>
        </p:nvGraphicFramePr>
        <p:xfrm>
          <a:off x="987426" y="1325881"/>
          <a:ext cx="10217148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4828"/>
                <a:gridCol w="1765580"/>
                <a:gridCol w="1765580"/>
                <a:gridCol w="1765580"/>
                <a:gridCol w="1765580"/>
              </a:tblGrid>
              <a:tr h="10439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内容</a:t>
                      </a:r>
                      <a:endParaRPr lang="zh-CN" altLang="en-US" sz="2000" b="0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价格（￥）</a:t>
                      </a:r>
                      <a:endParaRPr lang="zh-CN" altLang="en-US" sz="2000" b="0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数量</a:t>
                      </a:r>
                      <a:endParaRPr lang="zh-CN" altLang="en-US" sz="2000" b="0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均价</a:t>
                      </a:r>
                      <a:endParaRPr lang="zh-CN" altLang="en-US" sz="2000" b="0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 smtClean="0"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共计</a:t>
                      </a:r>
                      <a:endParaRPr lang="zh-CN" altLang="en-US" sz="2000" b="0" dirty="0"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481325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文本内容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5.99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4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0.2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39.2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81325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文本内容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4.32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5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3.2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45.8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81325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文本内容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8.39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6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1.9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9.87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81325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文本内容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8.21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5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2.4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25.1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81325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文本内容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9.99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7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0.9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43.9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81325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文本内容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7.45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9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1.1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55.0</a:t>
                      </a:r>
                      <a:endParaRPr lang="zh-CN" alt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1028701" y="5619750"/>
            <a:ext cx="101600" cy="800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1" name="图片 1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591300" y="4057650"/>
            <a:ext cx="5600700" cy="28003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84249" y="5693557"/>
            <a:ext cx="9936201" cy="626646"/>
          </a:xfrm>
          <a:prstGeom prst="rect">
            <a:avLst/>
          </a:prstGeom>
          <a:solidFill>
            <a:srgbClr val="F1F1F1">
              <a:alpha val="52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/>
              <a:t>即使在经历过十八载沧桑的今天，我仍可真切地记起那片草地的风景。连日温馨的霏霏轻雨，将夏日的尘埃冲洗无余。片片山坡叠青泻翠，抽穗的芒草在</a:t>
            </a:r>
            <a:r>
              <a:rPr lang="en-US" altLang="zh-CN" dirty="0"/>
              <a:t>10</a:t>
            </a:r>
            <a:r>
              <a:rPr lang="zh-CN" altLang="en-US" dirty="0"/>
              <a:t>月金风的吹拂下蜿蜒起伏，逶迤的薄云仿佛冻僵似的紧贴着湛蓝的天壁。</a:t>
            </a:r>
          </a:p>
        </p:txBody>
      </p:sp>
    </p:spTree>
    <p:extLst>
      <p:ext uri="{BB962C8B-B14F-4D97-AF65-F5344CB8AC3E}">
        <p14:creationId xmlns:p14="http://schemas.microsoft.com/office/powerpoint/2010/main" val="3596056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在这里</a:t>
            </a:r>
            <a:r>
              <a:rPr lang="zh-CN" altLang="en-US" dirty="0" smtClean="0">
                <a:solidFill>
                  <a:schemeClr val="accent1"/>
                </a:solidFill>
              </a:rPr>
              <a:t>输入您的</a:t>
            </a:r>
            <a:r>
              <a:rPr lang="zh-CN" altLang="en-US" dirty="0">
                <a:solidFill>
                  <a:schemeClr val="accent1"/>
                </a:solidFill>
              </a:rPr>
              <a:t>标题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84306" y="1562044"/>
            <a:ext cx="1063828" cy="1063828"/>
            <a:chOff x="6406391" y="3446094"/>
            <a:chExt cx="838200" cy="838200"/>
          </a:xfrm>
        </p:grpSpPr>
        <p:sp>
          <p:nvSpPr>
            <p:cNvPr id="4" name="椭圆 3"/>
            <p:cNvSpPr/>
            <p:nvPr/>
          </p:nvSpPr>
          <p:spPr>
            <a:xfrm>
              <a:off x="6406391" y="3446094"/>
              <a:ext cx="838200" cy="838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Freeform 28"/>
            <p:cNvSpPr>
              <a:spLocks noEditPoints="1"/>
            </p:cNvSpPr>
            <p:nvPr/>
          </p:nvSpPr>
          <p:spPr bwMode="auto">
            <a:xfrm>
              <a:off x="6525545" y="3642360"/>
              <a:ext cx="599892" cy="445668"/>
            </a:xfrm>
            <a:custGeom>
              <a:avLst/>
              <a:gdLst>
                <a:gd name="T0" fmla="*/ 44 w 209"/>
                <a:gd name="T1" fmla="*/ 99 h 155"/>
                <a:gd name="T2" fmla="*/ 24 w 209"/>
                <a:gd name="T3" fmla="*/ 87 h 155"/>
                <a:gd name="T4" fmla="*/ 28 w 209"/>
                <a:gd name="T5" fmla="*/ 4 h 155"/>
                <a:gd name="T6" fmla="*/ 179 w 209"/>
                <a:gd name="T7" fmla="*/ 4 h 155"/>
                <a:gd name="T8" fmla="*/ 182 w 209"/>
                <a:gd name="T9" fmla="*/ 87 h 155"/>
                <a:gd name="T10" fmla="*/ 161 w 209"/>
                <a:gd name="T11" fmla="*/ 99 h 155"/>
                <a:gd name="T12" fmla="*/ 209 w 209"/>
                <a:gd name="T13" fmla="*/ 141 h 155"/>
                <a:gd name="T14" fmla="*/ 7 w 209"/>
                <a:gd name="T15" fmla="*/ 155 h 155"/>
                <a:gd name="T16" fmla="*/ 63 w 209"/>
                <a:gd name="T17" fmla="*/ 102 h 155"/>
                <a:gd name="T18" fmla="*/ 63 w 209"/>
                <a:gd name="T19" fmla="*/ 99 h 155"/>
                <a:gd name="T20" fmla="*/ 36 w 209"/>
                <a:gd name="T21" fmla="*/ 12 h 155"/>
                <a:gd name="T22" fmla="*/ 36 w 209"/>
                <a:gd name="T23" fmla="*/ 12 h 155"/>
                <a:gd name="T24" fmla="*/ 36 w 209"/>
                <a:gd name="T25" fmla="*/ 87 h 155"/>
                <a:gd name="T26" fmla="*/ 170 w 209"/>
                <a:gd name="T27" fmla="*/ 87 h 155"/>
                <a:gd name="T28" fmla="*/ 170 w 209"/>
                <a:gd name="T29" fmla="*/ 12 h 155"/>
                <a:gd name="T30" fmla="*/ 27 w 209"/>
                <a:gd name="T31" fmla="*/ 133 h 155"/>
                <a:gd name="T32" fmla="*/ 31 w 209"/>
                <a:gd name="T33" fmla="*/ 126 h 155"/>
                <a:gd name="T34" fmla="*/ 61 w 209"/>
                <a:gd name="T35" fmla="*/ 115 h 155"/>
                <a:gd name="T36" fmla="*/ 157 w 209"/>
                <a:gd name="T37" fmla="*/ 110 h 155"/>
                <a:gd name="T38" fmla="*/ 170 w 209"/>
                <a:gd name="T39" fmla="*/ 110 h 155"/>
                <a:gd name="T40" fmla="*/ 140 w 209"/>
                <a:gd name="T41" fmla="*/ 115 h 155"/>
                <a:gd name="T42" fmla="*/ 139 w 209"/>
                <a:gd name="T43" fmla="*/ 110 h 155"/>
                <a:gd name="T44" fmla="*/ 136 w 209"/>
                <a:gd name="T45" fmla="*/ 115 h 155"/>
                <a:gd name="T46" fmla="*/ 103 w 209"/>
                <a:gd name="T47" fmla="*/ 110 h 155"/>
                <a:gd name="T48" fmla="*/ 117 w 209"/>
                <a:gd name="T49" fmla="*/ 110 h 155"/>
                <a:gd name="T50" fmla="*/ 84 w 209"/>
                <a:gd name="T51" fmla="*/ 115 h 155"/>
                <a:gd name="T52" fmla="*/ 85 w 209"/>
                <a:gd name="T53" fmla="*/ 110 h 155"/>
                <a:gd name="T54" fmla="*/ 80 w 209"/>
                <a:gd name="T55" fmla="*/ 115 h 155"/>
                <a:gd name="T56" fmla="*/ 152 w 209"/>
                <a:gd name="T57" fmla="*/ 117 h 155"/>
                <a:gd name="T58" fmla="*/ 175 w 209"/>
                <a:gd name="T59" fmla="*/ 117 h 155"/>
                <a:gd name="T60" fmla="*/ 134 w 209"/>
                <a:gd name="T61" fmla="*/ 123 h 155"/>
                <a:gd name="T62" fmla="*/ 132 w 209"/>
                <a:gd name="T63" fmla="*/ 117 h 155"/>
                <a:gd name="T64" fmla="*/ 129 w 209"/>
                <a:gd name="T65" fmla="*/ 123 h 155"/>
                <a:gd name="T66" fmla="*/ 94 w 209"/>
                <a:gd name="T67" fmla="*/ 117 h 155"/>
                <a:gd name="T68" fmla="*/ 109 w 209"/>
                <a:gd name="T69" fmla="*/ 117 h 155"/>
                <a:gd name="T70" fmla="*/ 73 w 209"/>
                <a:gd name="T71" fmla="*/ 123 h 155"/>
                <a:gd name="T72" fmla="*/ 75 w 209"/>
                <a:gd name="T73" fmla="*/ 117 h 155"/>
                <a:gd name="T74" fmla="*/ 68 w 209"/>
                <a:gd name="T75" fmla="*/ 123 h 155"/>
                <a:gd name="T76" fmla="*/ 37 w 209"/>
                <a:gd name="T77" fmla="*/ 117 h 155"/>
                <a:gd name="T78" fmla="*/ 51 w 209"/>
                <a:gd name="T79" fmla="*/ 117 h 155"/>
                <a:gd name="T80" fmla="*/ 163 w 209"/>
                <a:gd name="T81" fmla="*/ 133 h 155"/>
                <a:gd name="T82" fmla="*/ 160 w 209"/>
                <a:gd name="T83" fmla="*/ 126 h 155"/>
                <a:gd name="T84" fmla="*/ 158 w 209"/>
                <a:gd name="T85" fmla="*/ 133 h 155"/>
                <a:gd name="T86" fmla="*/ 119 w 209"/>
                <a:gd name="T87" fmla="*/ 126 h 155"/>
                <a:gd name="T88" fmla="*/ 135 w 209"/>
                <a:gd name="T89" fmla="*/ 126 h 155"/>
                <a:gd name="T90" fmla="*/ 98 w 209"/>
                <a:gd name="T91" fmla="*/ 133 h 155"/>
                <a:gd name="T92" fmla="*/ 98 w 209"/>
                <a:gd name="T93" fmla="*/ 126 h 155"/>
                <a:gd name="T94" fmla="*/ 92 w 209"/>
                <a:gd name="T95" fmla="*/ 133 h 155"/>
                <a:gd name="T96" fmla="*/ 57 w 209"/>
                <a:gd name="T97" fmla="*/ 126 h 155"/>
                <a:gd name="T98" fmla="*/ 73 w 209"/>
                <a:gd name="T99" fmla="*/ 12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9" h="155">
                  <a:moveTo>
                    <a:pt x="27" y="102"/>
                  </a:moveTo>
                  <a:cubicBezTo>
                    <a:pt x="44" y="102"/>
                    <a:pt x="44" y="102"/>
                    <a:pt x="44" y="102"/>
                  </a:cubicBezTo>
                  <a:cubicBezTo>
                    <a:pt x="44" y="99"/>
                    <a:pt x="44" y="99"/>
                    <a:pt x="44" y="99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3" y="99"/>
                    <a:pt x="30" y="98"/>
                    <a:pt x="28" y="96"/>
                  </a:cubicBezTo>
                  <a:cubicBezTo>
                    <a:pt x="25" y="93"/>
                    <a:pt x="24" y="90"/>
                    <a:pt x="24" y="87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9"/>
                    <a:pt x="25" y="6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1"/>
                    <a:pt x="33" y="0"/>
                    <a:pt x="36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3" y="0"/>
                    <a:pt x="177" y="1"/>
                    <a:pt x="179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1" y="6"/>
                    <a:pt x="182" y="9"/>
                    <a:pt x="182" y="12"/>
                  </a:cubicBezTo>
                  <a:cubicBezTo>
                    <a:pt x="182" y="87"/>
                    <a:pt x="182" y="87"/>
                    <a:pt x="182" y="87"/>
                  </a:cubicBezTo>
                  <a:cubicBezTo>
                    <a:pt x="182" y="90"/>
                    <a:pt x="181" y="93"/>
                    <a:pt x="179" y="96"/>
                  </a:cubicBezTo>
                  <a:cubicBezTo>
                    <a:pt x="177" y="98"/>
                    <a:pt x="173" y="99"/>
                    <a:pt x="170" y="99"/>
                  </a:cubicBezTo>
                  <a:cubicBezTo>
                    <a:pt x="161" y="99"/>
                    <a:pt x="161" y="99"/>
                    <a:pt x="161" y="99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80" y="102"/>
                    <a:pt x="180" y="102"/>
                    <a:pt x="180" y="102"/>
                  </a:cubicBezTo>
                  <a:cubicBezTo>
                    <a:pt x="209" y="141"/>
                    <a:pt x="209" y="141"/>
                    <a:pt x="209" y="141"/>
                  </a:cubicBezTo>
                  <a:cubicBezTo>
                    <a:pt x="209" y="141"/>
                    <a:pt x="209" y="141"/>
                    <a:pt x="209" y="141"/>
                  </a:cubicBezTo>
                  <a:cubicBezTo>
                    <a:pt x="202" y="155"/>
                    <a:pt x="202" y="155"/>
                    <a:pt x="202" y="155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7" y="102"/>
                    <a:pt x="27" y="102"/>
                    <a:pt x="27" y="102"/>
                  </a:cubicBezTo>
                  <a:close/>
                  <a:moveTo>
                    <a:pt x="63" y="102"/>
                  </a:moveTo>
                  <a:cubicBezTo>
                    <a:pt x="143" y="102"/>
                    <a:pt x="143" y="102"/>
                    <a:pt x="143" y="102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102"/>
                    <a:pt x="63" y="102"/>
                    <a:pt x="63" y="102"/>
                  </a:cubicBezTo>
                  <a:close/>
                  <a:moveTo>
                    <a:pt x="170" y="12"/>
                  </a:move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0" y="12"/>
                    <a:pt x="170" y="12"/>
                    <a:pt x="170" y="12"/>
                  </a:cubicBezTo>
                  <a:close/>
                  <a:moveTo>
                    <a:pt x="31" y="126"/>
                  </a:moveTo>
                  <a:cubicBezTo>
                    <a:pt x="30" y="128"/>
                    <a:pt x="28" y="131"/>
                    <a:pt x="27" y="133"/>
                  </a:cubicBezTo>
                  <a:cubicBezTo>
                    <a:pt x="34" y="133"/>
                    <a:pt x="41" y="133"/>
                    <a:pt x="48" y="133"/>
                  </a:cubicBezTo>
                  <a:cubicBezTo>
                    <a:pt x="49" y="131"/>
                    <a:pt x="50" y="128"/>
                    <a:pt x="51" y="126"/>
                  </a:cubicBezTo>
                  <a:cubicBezTo>
                    <a:pt x="44" y="126"/>
                    <a:pt x="38" y="126"/>
                    <a:pt x="31" y="126"/>
                  </a:cubicBezTo>
                  <a:close/>
                  <a:moveTo>
                    <a:pt x="41" y="110"/>
                  </a:moveTo>
                  <a:cubicBezTo>
                    <a:pt x="40" y="111"/>
                    <a:pt x="39" y="113"/>
                    <a:pt x="38" y="115"/>
                  </a:cubicBezTo>
                  <a:cubicBezTo>
                    <a:pt x="46" y="115"/>
                    <a:pt x="53" y="115"/>
                    <a:pt x="61" y="115"/>
                  </a:cubicBezTo>
                  <a:cubicBezTo>
                    <a:pt x="62" y="113"/>
                    <a:pt x="62" y="111"/>
                    <a:pt x="63" y="110"/>
                  </a:cubicBezTo>
                  <a:cubicBezTo>
                    <a:pt x="56" y="110"/>
                    <a:pt x="49" y="110"/>
                    <a:pt x="41" y="110"/>
                  </a:cubicBezTo>
                  <a:close/>
                  <a:moveTo>
                    <a:pt x="157" y="110"/>
                  </a:moveTo>
                  <a:cubicBezTo>
                    <a:pt x="157" y="111"/>
                    <a:pt x="158" y="113"/>
                    <a:pt x="159" y="115"/>
                  </a:cubicBezTo>
                  <a:cubicBezTo>
                    <a:pt x="164" y="115"/>
                    <a:pt x="169" y="115"/>
                    <a:pt x="173" y="115"/>
                  </a:cubicBezTo>
                  <a:cubicBezTo>
                    <a:pt x="172" y="113"/>
                    <a:pt x="171" y="111"/>
                    <a:pt x="170" y="110"/>
                  </a:cubicBezTo>
                  <a:cubicBezTo>
                    <a:pt x="166" y="110"/>
                    <a:pt x="161" y="110"/>
                    <a:pt x="157" y="110"/>
                  </a:cubicBezTo>
                  <a:close/>
                  <a:moveTo>
                    <a:pt x="139" y="110"/>
                  </a:moveTo>
                  <a:cubicBezTo>
                    <a:pt x="139" y="111"/>
                    <a:pt x="140" y="113"/>
                    <a:pt x="140" y="115"/>
                  </a:cubicBezTo>
                  <a:cubicBezTo>
                    <a:pt x="145" y="115"/>
                    <a:pt x="150" y="115"/>
                    <a:pt x="155" y="115"/>
                  </a:cubicBezTo>
                  <a:cubicBezTo>
                    <a:pt x="154" y="113"/>
                    <a:pt x="153" y="111"/>
                    <a:pt x="152" y="110"/>
                  </a:cubicBezTo>
                  <a:cubicBezTo>
                    <a:pt x="148" y="110"/>
                    <a:pt x="143" y="110"/>
                    <a:pt x="139" y="110"/>
                  </a:cubicBezTo>
                  <a:close/>
                  <a:moveTo>
                    <a:pt x="121" y="110"/>
                  </a:moveTo>
                  <a:cubicBezTo>
                    <a:pt x="121" y="111"/>
                    <a:pt x="121" y="113"/>
                    <a:pt x="122" y="115"/>
                  </a:cubicBezTo>
                  <a:cubicBezTo>
                    <a:pt x="126" y="115"/>
                    <a:pt x="131" y="115"/>
                    <a:pt x="136" y="115"/>
                  </a:cubicBezTo>
                  <a:cubicBezTo>
                    <a:pt x="135" y="113"/>
                    <a:pt x="135" y="111"/>
                    <a:pt x="134" y="110"/>
                  </a:cubicBezTo>
                  <a:cubicBezTo>
                    <a:pt x="130" y="110"/>
                    <a:pt x="125" y="110"/>
                    <a:pt x="121" y="110"/>
                  </a:cubicBezTo>
                  <a:close/>
                  <a:moveTo>
                    <a:pt x="103" y="110"/>
                  </a:moveTo>
                  <a:cubicBezTo>
                    <a:pt x="103" y="111"/>
                    <a:pt x="103" y="113"/>
                    <a:pt x="103" y="115"/>
                  </a:cubicBezTo>
                  <a:cubicBezTo>
                    <a:pt x="108" y="115"/>
                    <a:pt x="113" y="115"/>
                    <a:pt x="117" y="115"/>
                  </a:cubicBezTo>
                  <a:cubicBezTo>
                    <a:pt x="117" y="113"/>
                    <a:pt x="117" y="111"/>
                    <a:pt x="117" y="110"/>
                  </a:cubicBezTo>
                  <a:cubicBezTo>
                    <a:pt x="112" y="110"/>
                    <a:pt x="108" y="110"/>
                    <a:pt x="103" y="110"/>
                  </a:cubicBezTo>
                  <a:close/>
                  <a:moveTo>
                    <a:pt x="85" y="110"/>
                  </a:moveTo>
                  <a:cubicBezTo>
                    <a:pt x="85" y="111"/>
                    <a:pt x="85" y="113"/>
                    <a:pt x="84" y="115"/>
                  </a:cubicBezTo>
                  <a:cubicBezTo>
                    <a:pt x="89" y="115"/>
                    <a:pt x="94" y="115"/>
                    <a:pt x="98" y="115"/>
                  </a:cubicBezTo>
                  <a:cubicBezTo>
                    <a:pt x="99" y="113"/>
                    <a:pt x="99" y="111"/>
                    <a:pt x="99" y="110"/>
                  </a:cubicBezTo>
                  <a:cubicBezTo>
                    <a:pt x="94" y="110"/>
                    <a:pt x="90" y="110"/>
                    <a:pt x="85" y="110"/>
                  </a:cubicBezTo>
                  <a:close/>
                  <a:moveTo>
                    <a:pt x="67" y="110"/>
                  </a:moveTo>
                  <a:cubicBezTo>
                    <a:pt x="67" y="111"/>
                    <a:pt x="66" y="113"/>
                    <a:pt x="66" y="115"/>
                  </a:cubicBezTo>
                  <a:cubicBezTo>
                    <a:pt x="70" y="115"/>
                    <a:pt x="75" y="115"/>
                    <a:pt x="80" y="115"/>
                  </a:cubicBezTo>
                  <a:cubicBezTo>
                    <a:pt x="80" y="113"/>
                    <a:pt x="81" y="111"/>
                    <a:pt x="81" y="110"/>
                  </a:cubicBezTo>
                  <a:cubicBezTo>
                    <a:pt x="77" y="110"/>
                    <a:pt x="72" y="110"/>
                    <a:pt x="67" y="110"/>
                  </a:cubicBezTo>
                  <a:close/>
                  <a:moveTo>
                    <a:pt x="152" y="117"/>
                  </a:moveTo>
                  <a:cubicBezTo>
                    <a:pt x="153" y="119"/>
                    <a:pt x="153" y="121"/>
                    <a:pt x="154" y="123"/>
                  </a:cubicBezTo>
                  <a:cubicBezTo>
                    <a:pt x="162" y="123"/>
                    <a:pt x="170" y="123"/>
                    <a:pt x="178" y="123"/>
                  </a:cubicBezTo>
                  <a:cubicBezTo>
                    <a:pt x="177" y="121"/>
                    <a:pt x="176" y="119"/>
                    <a:pt x="175" y="117"/>
                  </a:cubicBezTo>
                  <a:cubicBezTo>
                    <a:pt x="167" y="117"/>
                    <a:pt x="160" y="117"/>
                    <a:pt x="152" y="117"/>
                  </a:cubicBezTo>
                  <a:close/>
                  <a:moveTo>
                    <a:pt x="132" y="117"/>
                  </a:moveTo>
                  <a:cubicBezTo>
                    <a:pt x="133" y="119"/>
                    <a:pt x="133" y="121"/>
                    <a:pt x="134" y="123"/>
                  </a:cubicBezTo>
                  <a:cubicBezTo>
                    <a:pt x="139" y="123"/>
                    <a:pt x="144" y="123"/>
                    <a:pt x="149" y="123"/>
                  </a:cubicBezTo>
                  <a:cubicBezTo>
                    <a:pt x="148" y="121"/>
                    <a:pt x="148" y="119"/>
                    <a:pt x="147" y="117"/>
                  </a:cubicBezTo>
                  <a:cubicBezTo>
                    <a:pt x="142" y="117"/>
                    <a:pt x="137" y="117"/>
                    <a:pt x="132" y="117"/>
                  </a:cubicBezTo>
                  <a:close/>
                  <a:moveTo>
                    <a:pt x="113" y="117"/>
                  </a:moveTo>
                  <a:cubicBezTo>
                    <a:pt x="113" y="119"/>
                    <a:pt x="114" y="121"/>
                    <a:pt x="114" y="123"/>
                  </a:cubicBezTo>
                  <a:cubicBezTo>
                    <a:pt x="119" y="123"/>
                    <a:pt x="124" y="123"/>
                    <a:pt x="129" y="123"/>
                  </a:cubicBezTo>
                  <a:cubicBezTo>
                    <a:pt x="129" y="121"/>
                    <a:pt x="128" y="119"/>
                    <a:pt x="128" y="117"/>
                  </a:cubicBezTo>
                  <a:cubicBezTo>
                    <a:pt x="123" y="117"/>
                    <a:pt x="118" y="117"/>
                    <a:pt x="113" y="117"/>
                  </a:cubicBezTo>
                  <a:close/>
                  <a:moveTo>
                    <a:pt x="94" y="117"/>
                  </a:moveTo>
                  <a:cubicBezTo>
                    <a:pt x="94" y="119"/>
                    <a:pt x="94" y="121"/>
                    <a:pt x="93" y="123"/>
                  </a:cubicBezTo>
                  <a:cubicBezTo>
                    <a:pt x="99" y="123"/>
                    <a:pt x="104" y="123"/>
                    <a:pt x="109" y="123"/>
                  </a:cubicBezTo>
                  <a:cubicBezTo>
                    <a:pt x="109" y="121"/>
                    <a:pt x="109" y="119"/>
                    <a:pt x="109" y="117"/>
                  </a:cubicBezTo>
                  <a:cubicBezTo>
                    <a:pt x="104" y="117"/>
                    <a:pt x="99" y="117"/>
                    <a:pt x="94" y="117"/>
                  </a:cubicBezTo>
                  <a:close/>
                  <a:moveTo>
                    <a:pt x="75" y="117"/>
                  </a:moveTo>
                  <a:cubicBezTo>
                    <a:pt x="74" y="119"/>
                    <a:pt x="74" y="121"/>
                    <a:pt x="73" y="123"/>
                  </a:cubicBezTo>
                  <a:cubicBezTo>
                    <a:pt x="79" y="123"/>
                    <a:pt x="84" y="123"/>
                    <a:pt x="89" y="123"/>
                  </a:cubicBezTo>
                  <a:cubicBezTo>
                    <a:pt x="89" y="121"/>
                    <a:pt x="89" y="119"/>
                    <a:pt x="90" y="117"/>
                  </a:cubicBezTo>
                  <a:cubicBezTo>
                    <a:pt x="85" y="117"/>
                    <a:pt x="80" y="117"/>
                    <a:pt x="75" y="117"/>
                  </a:cubicBezTo>
                  <a:close/>
                  <a:moveTo>
                    <a:pt x="56" y="117"/>
                  </a:moveTo>
                  <a:cubicBezTo>
                    <a:pt x="55" y="119"/>
                    <a:pt x="54" y="121"/>
                    <a:pt x="53" y="123"/>
                  </a:cubicBezTo>
                  <a:cubicBezTo>
                    <a:pt x="58" y="123"/>
                    <a:pt x="63" y="123"/>
                    <a:pt x="68" y="123"/>
                  </a:cubicBezTo>
                  <a:cubicBezTo>
                    <a:pt x="69" y="121"/>
                    <a:pt x="70" y="119"/>
                    <a:pt x="70" y="117"/>
                  </a:cubicBezTo>
                  <a:cubicBezTo>
                    <a:pt x="65" y="117"/>
                    <a:pt x="60" y="117"/>
                    <a:pt x="56" y="117"/>
                  </a:cubicBezTo>
                  <a:close/>
                  <a:moveTo>
                    <a:pt x="37" y="117"/>
                  </a:moveTo>
                  <a:cubicBezTo>
                    <a:pt x="35" y="119"/>
                    <a:pt x="34" y="121"/>
                    <a:pt x="33" y="123"/>
                  </a:cubicBezTo>
                  <a:cubicBezTo>
                    <a:pt x="38" y="123"/>
                    <a:pt x="43" y="123"/>
                    <a:pt x="48" y="123"/>
                  </a:cubicBezTo>
                  <a:cubicBezTo>
                    <a:pt x="49" y="121"/>
                    <a:pt x="50" y="119"/>
                    <a:pt x="51" y="117"/>
                  </a:cubicBezTo>
                  <a:cubicBezTo>
                    <a:pt x="46" y="117"/>
                    <a:pt x="41" y="117"/>
                    <a:pt x="37" y="117"/>
                  </a:cubicBezTo>
                  <a:close/>
                  <a:moveTo>
                    <a:pt x="160" y="126"/>
                  </a:moveTo>
                  <a:cubicBezTo>
                    <a:pt x="161" y="128"/>
                    <a:pt x="162" y="131"/>
                    <a:pt x="163" y="133"/>
                  </a:cubicBezTo>
                  <a:cubicBezTo>
                    <a:pt x="170" y="133"/>
                    <a:pt x="177" y="133"/>
                    <a:pt x="184" y="133"/>
                  </a:cubicBezTo>
                  <a:cubicBezTo>
                    <a:pt x="183" y="131"/>
                    <a:pt x="182" y="128"/>
                    <a:pt x="180" y="126"/>
                  </a:cubicBezTo>
                  <a:cubicBezTo>
                    <a:pt x="174" y="126"/>
                    <a:pt x="167" y="126"/>
                    <a:pt x="160" y="126"/>
                  </a:cubicBezTo>
                  <a:close/>
                  <a:moveTo>
                    <a:pt x="139" y="126"/>
                  </a:moveTo>
                  <a:cubicBezTo>
                    <a:pt x="140" y="128"/>
                    <a:pt x="141" y="131"/>
                    <a:pt x="141" y="133"/>
                  </a:cubicBezTo>
                  <a:cubicBezTo>
                    <a:pt x="147" y="133"/>
                    <a:pt x="152" y="133"/>
                    <a:pt x="158" y="133"/>
                  </a:cubicBezTo>
                  <a:cubicBezTo>
                    <a:pt x="157" y="131"/>
                    <a:pt x="156" y="128"/>
                    <a:pt x="155" y="126"/>
                  </a:cubicBezTo>
                  <a:cubicBezTo>
                    <a:pt x="150" y="126"/>
                    <a:pt x="145" y="126"/>
                    <a:pt x="139" y="126"/>
                  </a:cubicBezTo>
                  <a:close/>
                  <a:moveTo>
                    <a:pt x="119" y="126"/>
                  </a:moveTo>
                  <a:cubicBezTo>
                    <a:pt x="119" y="128"/>
                    <a:pt x="119" y="131"/>
                    <a:pt x="119" y="133"/>
                  </a:cubicBezTo>
                  <a:cubicBezTo>
                    <a:pt x="125" y="133"/>
                    <a:pt x="131" y="133"/>
                    <a:pt x="136" y="133"/>
                  </a:cubicBezTo>
                  <a:cubicBezTo>
                    <a:pt x="136" y="131"/>
                    <a:pt x="135" y="128"/>
                    <a:pt x="135" y="126"/>
                  </a:cubicBezTo>
                  <a:cubicBezTo>
                    <a:pt x="129" y="126"/>
                    <a:pt x="124" y="126"/>
                    <a:pt x="119" y="126"/>
                  </a:cubicBezTo>
                  <a:close/>
                  <a:moveTo>
                    <a:pt x="98" y="126"/>
                  </a:moveTo>
                  <a:cubicBezTo>
                    <a:pt x="98" y="128"/>
                    <a:pt x="98" y="131"/>
                    <a:pt x="98" y="133"/>
                  </a:cubicBezTo>
                  <a:cubicBezTo>
                    <a:pt x="103" y="133"/>
                    <a:pt x="109" y="133"/>
                    <a:pt x="115" y="133"/>
                  </a:cubicBezTo>
                  <a:cubicBezTo>
                    <a:pt x="114" y="131"/>
                    <a:pt x="114" y="128"/>
                    <a:pt x="114" y="126"/>
                  </a:cubicBezTo>
                  <a:cubicBezTo>
                    <a:pt x="109" y="126"/>
                    <a:pt x="103" y="126"/>
                    <a:pt x="98" y="126"/>
                  </a:cubicBezTo>
                  <a:close/>
                  <a:moveTo>
                    <a:pt x="77" y="126"/>
                  </a:moveTo>
                  <a:cubicBezTo>
                    <a:pt x="77" y="128"/>
                    <a:pt x="76" y="131"/>
                    <a:pt x="76" y="133"/>
                  </a:cubicBezTo>
                  <a:cubicBezTo>
                    <a:pt x="81" y="133"/>
                    <a:pt x="87" y="133"/>
                    <a:pt x="92" y="133"/>
                  </a:cubicBezTo>
                  <a:cubicBezTo>
                    <a:pt x="93" y="131"/>
                    <a:pt x="93" y="128"/>
                    <a:pt x="93" y="126"/>
                  </a:cubicBezTo>
                  <a:cubicBezTo>
                    <a:pt x="88" y="126"/>
                    <a:pt x="83" y="126"/>
                    <a:pt x="77" y="126"/>
                  </a:cubicBezTo>
                  <a:close/>
                  <a:moveTo>
                    <a:pt x="57" y="126"/>
                  </a:moveTo>
                  <a:cubicBezTo>
                    <a:pt x="56" y="128"/>
                    <a:pt x="55" y="131"/>
                    <a:pt x="54" y="133"/>
                  </a:cubicBezTo>
                  <a:cubicBezTo>
                    <a:pt x="60" y="133"/>
                    <a:pt x="65" y="133"/>
                    <a:pt x="71" y="133"/>
                  </a:cubicBezTo>
                  <a:cubicBezTo>
                    <a:pt x="71" y="131"/>
                    <a:pt x="72" y="128"/>
                    <a:pt x="73" y="126"/>
                  </a:cubicBezTo>
                  <a:cubicBezTo>
                    <a:pt x="67" y="126"/>
                    <a:pt x="62" y="126"/>
                    <a:pt x="57" y="1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440633" y="1562042"/>
            <a:ext cx="8429386" cy="1124899"/>
            <a:chOff x="6568699" y="2146581"/>
            <a:chExt cx="5242301" cy="699584"/>
          </a:xfrm>
        </p:grpSpPr>
        <p:sp>
          <p:nvSpPr>
            <p:cNvPr id="7" name="文本框 6"/>
            <p:cNvSpPr txBox="1"/>
            <p:nvPr/>
          </p:nvSpPr>
          <p:spPr>
            <a:xfrm>
              <a:off x="6568699" y="2146581"/>
              <a:ext cx="1071889" cy="248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输入文本内容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568699" y="2456449"/>
              <a:ext cx="5242301" cy="389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树梢上的叶片簌簌低语，狗的吠声由远而近，若有若无，细微得如同从另一世界的入口处传来似的。此外便万籁俱寂了。耳畔不闻任何声响，身边没有任何人擦过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84306" y="3183187"/>
            <a:ext cx="1063828" cy="1063828"/>
            <a:chOff x="8096250" y="3600450"/>
            <a:chExt cx="838200" cy="838200"/>
          </a:xfrm>
        </p:grpSpPr>
        <p:sp>
          <p:nvSpPr>
            <p:cNvPr id="10" name="椭圆 9"/>
            <p:cNvSpPr/>
            <p:nvPr/>
          </p:nvSpPr>
          <p:spPr>
            <a:xfrm>
              <a:off x="8096250" y="3600450"/>
              <a:ext cx="838200" cy="83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Freeform 283"/>
            <p:cNvSpPr>
              <a:spLocks noEditPoints="1"/>
            </p:cNvSpPr>
            <p:nvPr/>
          </p:nvSpPr>
          <p:spPr bwMode="auto">
            <a:xfrm>
              <a:off x="8319301" y="3747671"/>
              <a:ext cx="392098" cy="543758"/>
            </a:xfrm>
            <a:custGeom>
              <a:avLst/>
              <a:gdLst>
                <a:gd name="T0" fmla="*/ 6 w 45"/>
                <a:gd name="T1" fmla="*/ 0 h 62"/>
                <a:gd name="T2" fmla="*/ 39 w 45"/>
                <a:gd name="T3" fmla="*/ 0 h 62"/>
                <a:gd name="T4" fmla="*/ 45 w 45"/>
                <a:gd name="T5" fmla="*/ 5 h 62"/>
                <a:gd name="T6" fmla="*/ 45 w 45"/>
                <a:gd name="T7" fmla="*/ 56 h 62"/>
                <a:gd name="T8" fmla="*/ 39 w 45"/>
                <a:gd name="T9" fmla="*/ 62 h 62"/>
                <a:gd name="T10" fmla="*/ 6 w 45"/>
                <a:gd name="T11" fmla="*/ 62 h 62"/>
                <a:gd name="T12" fmla="*/ 0 w 45"/>
                <a:gd name="T13" fmla="*/ 56 h 62"/>
                <a:gd name="T14" fmla="*/ 0 w 45"/>
                <a:gd name="T15" fmla="*/ 5 h 62"/>
                <a:gd name="T16" fmla="*/ 6 w 45"/>
                <a:gd name="T17" fmla="*/ 0 h 62"/>
                <a:gd name="T18" fmla="*/ 20 w 45"/>
                <a:gd name="T19" fmla="*/ 54 h 62"/>
                <a:gd name="T20" fmla="*/ 20 w 45"/>
                <a:gd name="T21" fmla="*/ 59 h 62"/>
                <a:gd name="T22" fmla="*/ 25 w 45"/>
                <a:gd name="T23" fmla="*/ 59 h 62"/>
                <a:gd name="T24" fmla="*/ 25 w 45"/>
                <a:gd name="T25" fmla="*/ 54 h 62"/>
                <a:gd name="T26" fmla="*/ 20 w 45"/>
                <a:gd name="T27" fmla="*/ 54 h 62"/>
                <a:gd name="T28" fmla="*/ 15 w 45"/>
                <a:gd name="T29" fmla="*/ 3 h 62"/>
                <a:gd name="T30" fmla="*/ 15 w 45"/>
                <a:gd name="T31" fmla="*/ 5 h 62"/>
                <a:gd name="T32" fmla="*/ 29 w 45"/>
                <a:gd name="T33" fmla="*/ 5 h 62"/>
                <a:gd name="T34" fmla="*/ 29 w 45"/>
                <a:gd name="T35" fmla="*/ 3 h 62"/>
                <a:gd name="T36" fmla="*/ 15 w 45"/>
                <a:gd name="T37" fmla="*/ 3 h 62"/>
                <a:gd name="T38" fmla="*/ 5 w 45"/>
                <a:gd name="T39" fmla="*/ 8 h 62"/>
                <a:gd name="T40" fmla="*/ 5 w 45"/>
                <a:gd name="T41" fmla="*/ 51 h 62"/>
                <a:gd name="T42" fmla="*/ 40 w 45"/>
                <a:gd name="T43" fmla="*/ 51 h 62"/>
                <a:gd name="T44" fmla="*/ 40 w 45"/>
                <a:gd name="T45" fmla="*/ 8 h 62"/>
                <a:gd name="T46" fmla="*/ 5 w 45"/>
                <a:gd name="T47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5" h="62">
                  <a:moveTo>
                    <a:pt x="6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42" y="0"/>
                    <a:pt x="45" y="2"/>
                    <a:pt x="45" y="5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9"/>
                    <a:pt x="42" y="62"/>
                    <a:pt x="39" y="62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2" y="62"/>
                    <a:pt x="0" y="59"/>
                    <a:pt x="0" y="5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6" y="0"/>
                  </a:cubicBezTo>
                  <a:close/>
                  <a:moveTo>
                    <a:pt x="20" y="54"/>
                  </a:moveTo>
                  <a:cubicBezTo>
                    <a:pt x="20" y="59"/>
                    <a:pt x="20" y="59"/>
                    <a:pt x="20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0" y="54"/>
                    <a:pt x="20" y="54"/>
                    <a:pt x="20" y="54"/>
                  </a:cubicBezTo>
                  <a:close/>
                  <a:moveTo>
                    <a:pt x="15" y="3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15" y="3"/>
                    <a:pt x="15" y="3"/>
                    <a:pt x="15" y="3"/>
                  </a:cubicBezTo>
                  <a:close/>
                  <a:moveTo>
                    <a:pt x="5" y="8"/>
                  </a:moveTo>
                  <a:cubicBezTo>
                    <a:pt x="5" y="51"/>
                    <a:pt x="5" y="51"/>
                    <a:pt x="5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0" y="8"/>
                    <a:pt x="40" y="8"/>
                    <a:pt x="40" y="8"/>
                  </a:cubicBezTo>
                  <a:lnTo>
                    <a:pt x="5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440633" y="3183186"/>
            <a:ext cx="8429388" cy="1054131"/>
            <a:chOff x="6568699" y="3575724"/>
            <a:chExt cx="5242301" cy="655572"/>
          </a:xfrm>
        </p:grpSpPr>
        <p:sp>
          <p:nvSpPr>
            <p:cNvPr id="13" name="文本框 12"/>
            <p:cNvSpPr txBox="1"/>
            <p:nvPr/>
          </p:nvSpPr>
          <p:spPr>
            <a:xfrm>
              <a:off x="6568699" y="3575724"/>
              <a:ext cx="1071888" cy="248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输入文本内容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6568699" y="3841580"/>
              <a:ext cx="5242301" cy="389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只见两只火团样的小鸟，受惊似的从草木从中蓦然腾起，朝杂木林方向飞去。直子一边移动步履，一边向我讲述水井的故事。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084306" y="4910733"/>
            <a:ext cx="1063828" cy="1063828"/>
            <a:chOff x="9429750" y="3600450"/>
            <a:chExt cx="838200" cy="838200"/>
          </a:xfrm>
        </p:grpSpPr>
        <p:sp>
          <p:nvSpPr>
            <p:cNvPr id="16" name="椭圆 15"/>
            <p:cNvSpPr/>
            <p:nvPr/>
          </p:nvSpPr>
          <p:spPr>
            <a:xfrm>
              <a:off x="9429750" y="3600450"/>
              <a:ext cx="838200" cy="83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Freeform 5"/>
            <p:cNvSpPr>
              <a:spLocks noEditPoints="1"/>
            </p:cNvSpPr>
            <p:nvPr/>
          </p:nvSpPr>
          <p:spPr bwMode="auto">
            <a:xfrm>
              <a:off x="9660213" y="3721403"/>
              <a:ext cx="377274" cy="596294"/>
            </a:xfrm>
            <a:custGeom>
              <a:avLst/>
              <a:gdLst>
                <a:gd name="T0" fmla="*/ 107 w 126"/>
                <a:gd name="T1" fmla="*/ 19 h 199"/>
                <a:gd name="T2" fmla="*/ 117 w 126"/>
                <a:gd name="T3" fmla="*/ 95 h 199"/>
                <a:gd name="T4" fmla="*/ 97 w 126"/>
                <a:gd name="T5" fmla="*/ 123 h 199"/>
                <a:gd name="T6" fmla="*/ 104 w 126"/>
                <a:gd name="T7" fmla="*/ 122 h 199"/>
                <a:gd name="T8" fmla="*/ 108 w 126"/>
                <a:gd name="T9" fmla="*/ 137 h 199"/>
                <a:gd name="T10" fmla="*/ 105 w 126"/>
                <a:gd name="T11" fmla="*/ 149 h 199"/>
                <a:gd name="T12" fmla="*/ 108 w 126"/>
                <a:gd name="T13" fmla="*/ 161 h 199"/>
                <a:gd name="T14" fmla="*/ 104 w 126"/>
                <a:gd name="T15" fmla="*/ 175 h 199"/>
                <a:gd name="T16" fmla="*/ 29 w 126"/>
                <a:gd name="T17" fmla="*/ 181 h 199"/>
                <a:gd name="T18" fmla="*/ 22 w 126"/>
                <a:gd name="T19" fmla="*/ 177 h 199"/>
                <a:gd name="T20" fmla="*/ 22 w 126"/>
                <a:gd name="T21" fmla="*/ 156 h 199"/>
                <a:gd name="T22" fmla="*/ 22 w 126"/>
                <a:gd name="T23" fmla="*/ 153 h 199"/>
                <a:gd name="T24" fmla="*/ 22 w 126"/>
                <a:gd name="T25" fmla="*/ 132 h 199"/>
                <a:gd name="T26" fmla="*/ 28 w 126"/>
                <a:gd name="T27" fmla="*/ 129 h 199"/>
                <a:gd name="T28" fmla="*/ 31 w 126"/>
                <a:gd name="T29" fmla="*/ 117 h 199"/>
                <a:gd name="T30" fmla="*/ 0 w 126"/>
                <a:gd name="T31" fmla="*/ 63 h 199"/>
                <a:gd name="T32" fmla="*/ 63 w 126"/>
                <a:gd name="T33" fmla="*/ 0 h 199"/>
                <a:gd name="T34" fmla="*/ 52 w 126"/>
                <a:gd name="T35" fmla="*/ 76 h 199"/>
                <a:gd name="T36" fmla="*/ 57 w 126"/>
                <a:gd name="T37" fmla="*/ 73 h 199"/>
                <a:gd name="T38" fmla="*/ 63 w 126"/>
                <a:gd name="T39" fmla="*/ 76 h 199"/>
                <a:gd name="T40" fmla="*/ 68 w 126"/>
                <a:gd name="T41" fmla="*/ 73 h 199"/>
                <a:gd name="T42" fmla="*/ 74 w 126"/>
                <a:gd name="T43" fmla="*/ 76 h 199"/>
                <a:gd name="T44" fmla="*/ 81 w 126"/>
                <a:gd name="T45" fmla="*/ 71 h 199"/>
                <a:gd name="T46" fmla="*/ 73 w 126"/>
                <a:gd name="T47" fmla="*/ 96 h 199"/>
                <a:gd name="T48" fmla="*/ 84 w 126"/>
                <a:gd name="T49" fmla="*/ 124 h 199"/>
                <a:gd name="T50" fmla="*/ 84 w 126"/>
                <a:gd name="T51" fmla="*/ 109 h 199"/>
                <a:gd name="T52" fmla="*/ 106 w 126"/>
                <a:gd name="T53" fmla="*/ 88 h 199"/>
                <a:gd name="T54" fmla="*/ 98 w 126"/>
                <a:gd name="T55" fmla="*/ 28 h 199"/>
                <a:gd name="T56" fmla="*/ 28 w 126"/>
                <a:gd name="T57" fmla="*/ 28 h 199"/>
                <a:gd name="T58" fmla="*/ 20 w 126"/>
                <a:gd name="T59" fmla="*/ 89 h 199"/>
                <a:gd name="T60" fmla="*/ 44 w 126"/>
                <a:gd name="T61" fmla="*/ 109 h 199"/>
                <a:gd name="T62" fmla="*/ 44 w 126"/>
                <a:gd name="T63" fmla="*/ 125 h 199"/>
                <a:gd name="T64" fmla="*/ 55 w 126"/>
                <a:gd name="T65" fmla="*/ 96 h 199"/>
                <a:gd name="T66" fmla="*/ 47 w 126"/>
                <a:gd name="T67" fmla="*/ 71 h 199"/>
                <a:gd name="T68" fmla="*/ 76 w 126"/>
                <a:gd name="T69" fmla="*/ 79 h 199"/>
                <a:gd name="T70" fmla="*/ 68 w 126"/>
                <a:gd name="T71" fmla="*/ 78 h 199"/>
                <a:gd name="T72" fmla="*/ 57 w 126"/>
                <a:gd name="T73" fmla="*/ 78 h 199"/>
                <a:gd name="T74" fmla="*/ 52 w 126"/>
                <a:gd name="T75" fmla="*/ 79 h 199"/>
                <a:gd name="T76" fmla="*/ 61 w 126"/>
                <a:gd name="T77" fmla="*/ 94 h 199"/>
                <a:gd name="T78" fmla="*/ 61 w 126"/>
                <a:gd name="T79" fmla="*/ 125 h 199"/>
                <a:gd name="T80" fmla="*/ 66 w 126"/>
                <a:gd name="T81" fmla="*/ 95 h 199"/>
                <a:gd name="T82" fmla="*/ 67 w 126"/>
                <a:gd name="T83" fmla="*/ 93 h 199"/>
                <a:gd name="T84" fmla="*/ 82 w 126"/>
                <a:gd name="T85" fmla="*/ 180 h 199"/>
                <a:gd name="T86" fmla="*/ 64 w 126"/>
                <a:gd name="T87" fmla="*/ 199 h 199"/>
                <a:gd name="T88" fmla="*/ 82 w 126"/>
                <a:gd name="T89" fmla="*/ 180 h 199"/>
                <a:gd name="T90" fmla="*/ 33 w 126"/>
                <a:gd name="T91" fmla="*/ 165 h 199"/>
                <a:gd name="T92" fmla="*/ 33 w 126"/>
                <a:gd name="T93" fmla="*/ 168 h 199"/>
                <a:gd name="T94" fmla="*/ 95 w 126"/>
                <a:gd name="T95" fmla="*/ 161 h 199"/>
                <a:gd name="T96" fmla="*/ 95 w 126"/>
                <a:gd name="T97" fmla="*/ 136 h 199"/>
                <a:gd name="T98" fmla="*/ 33 w 126"/>
                <a:gd name="T99" fmla="*/ 143 h 199"/>
                <a:gd name="T100" fmla="*/ 95 w 126"/>
                <a:gd name="T101" fmla="*/ 139 h 199"/>
                <a:gd name="T102" fmla="*/ 95 w 126"/>
                <a:gd name="T103" fmla="*/ 136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6" h="199">
                  <a:moveTo>
                    <a:pt x="63" y="0"/>
                  </a:moveTo>
                  <a:cubicBezTo>
                    <a:pt x="80" y="0"/>
                    <a:pt x="96" y="7"/>
                    <a:pt x="107" y="19"/>
                  </a:cubicBezTo>
                  <a:cubicBezTo>
                    <a:pt x="119" y="30"/>
                    <a:pt x="126" y="46"/>
                    <a:pt x="126" y="63"/>
                  </a:cubicBezTo>
                  <a:cubicBezTo>
                    <a:pt x="126" y="75"/>
                    <a:pt x="123" y="86"/>
                    <a:pt x="117" y="95"/>
                  </a:cubicBezTo>
                  <a:cubicBezTo>
                    <a:pt x="112" y="104"/>
                    <a:pt x="105" y="111"/>
                    <a:pt x="97" y="116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104" y="122"/>
                    <a:pt x="104" y="122"/>
                    <a:pt x="104" y="122"/>
                  </a:cubicBezTo>
                  <a:cubicBezTo>
                    <a:pt x="106" y="126"/>
                    <a:pt x="106" y="126"/>
                    <a:pt x="106" y="126"/>
                  </a:cubicBezTo>
                  <a:cubicBezTo>
                    <a:pt x="107" y="130"/>
                    <a:pt x="108" y="134"/>
                    <a:pt x="108" y="137"/>
                  </a:cubicBezTo>
                  <a:cubicBezTo>
                    <a:pt x="108" y="141"/>
                    <a:pt x="107" y="144"/>
                    <a:pt x="106" y="148"/>
                  </a:cubicBezTo>
                  <a:cubicBezTo>
                    <a:pt x="105" y="149"/>
                    <a:pt x="105" y="149"/>
                    <a:pt x="105" y="149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7" y="154"/>
                    <a:pt x="108" y="157"/>
                    <a:pt x="108" y="161"/>
                  </a:cubicBezTo>
                  <a:cubicBezTo>
                    <a:pt x="108" y="164"/>
                    <a:pt x="107" y="168"/>
                    <a:pt x="106" y="171"/>
                  </a:cubicBezTo>
                  <a:cubicBezTo>
                    <a:pt x="104" y="175"/>
                    <a:pt x="104" y="175"/>
                    <a:pt x="104" y="175"/>
                  </a:cubicBezTo>
                  <a:cubicBezTo>
                    <a:pt x="100" y="175"/>
                    <a:pt x="100" y="175"/>
                    <a:pt x="100" y="175"/>
                  </a:cubicBezTo>
                  <a:cubicBezTo>
                    <a:pt x="29" y="181"/>
                    <a:pt x="29" y="181"/>
                    <a:pt x="29" y="181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2" y="177"/>
                    <a:pt x="22" y="177"/>
                    <a:pt x="22" y="177"/>
                  </a:cubicBezTo>
                  <a:cubicBezTo>
                    <a:pt x="21" y="174"/>
                    <a:pt x="20" y="171"/>
                    <a:pt x="20" y="167"/>
                  </a:cubicBezTo>
                  <a:cubicBezTo>
                    <a:pt x="20" y="164"/>
                    <a:pt x="21" y="160"/>
                    <a:pt x="22" y="156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2" y="153"/>
                    <a:pt x="22" y="153"/>
                    <a:pt x="22" y="153"/>
                  </a:cubicBezTo>
                  <a:cubicBezTo>
                    <a:pt x="21" y="150"/>
                    <a:pt x="20" y="147"/>
                    <a:pt x="20" y="144"/>
                  </a:cubicBezTo>
                  <a:cubicBezTo>
                    <a:pt x="20" y="140"/>
                    <a:pt x="21" y="136"/>
                    <a:pt x="22" y="132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8" y="129"/>
                    <a:pt x="28" y="129"/>
                    <a:pt x="28" y="129"/>
                  </a:cubicBezTo>
                  <a:cubicBezTo>
                    <a:pt x="31" y="129"/>
                    <a:pt x="31" y="129"/>
                    <a:pt x="31" y="129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22" y="112"/>
                    <a:pt x="15" y="104"/>
                    <a:pt x="9" y="96"/>
                  </a:cubicBezTo>
                  <a:cubicBezTo>
                    <a:pt x="3" y="86"/>
                    <a:pt x="0" y="75"/>
                    <a:pt x="0" y="63"/>
                  </a:cubicBezTo>
                  <a:cubicBezTo>
                    <a:pt x="0" y="46"/>
                    <a:pt x="7" y="30"/>
                    <a:pt x="19" y="19"/>
                  </a:cubicBezTo>
                  <a:cubicBezTo>
                    <a:pt x="30" y="7"/>
                    <a:pt x="46" y="0"/>
                    <a:pt x="63" y="0"/>
                  </a:cubicBezTo>
                  <a:close/>
                  <a:moveTo>
                    <a:pt x="49" y="75"/>
                  </a:moveTo>
                  <a:cubicBezTo>
                    <a:pt x="50" y="76"/>
                    <a:pt x="51" y="76"/>
                    <a:pt x="52" y="76"/>
                  </a:cubicBezTo>
                  <a:cubicBezTo>
                    <a:pt x="54" y="76"/>
                    <a:pt x="55" y="75"/>
                    <a:pt x="56" y="74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60" y="76"/>
                    <a:pt x="61" y="76"/>
                    <a:pt x="63" y="76"/>
                  </a:cubicBezTo>
                  <a:cubicBezTo>
                    <a:pt x="64" y="76"/>
                    <a:pt x="65" y="76"/>
                    <a:pt x="67" y="74"/>
                  </a:cubicBezTo>
                  <a:cubicBezTo>
                    <a:pt x="68" y="73"/>
                    <a:pt x="68" y="73"/>
                    <a:pt x="68" y="73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1" y="76"/>
                    <a:pt x="72" y="76"/>
                    <a:pt x="74" y="76"/>
                  </a:cubicBezTo>
                  <a:cubicBezTo>
                    <a:pt x="76" y="76"/>
                    <a:pt x="77" y="75"/>
                    <a:pt x="79" y="75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7" y="74"/>
                    <a:pt x="87" y="74"/>
                    <a:pt x="87" y="7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95" y="102"/>
                    <a:pt x="101" y="96"/>
                    <a:pt x="106" y="88"/>
                  </a:cubicBezTo>
                  <a:cubicBezTo>
                    <a:pt x="110" y="81"/>
                    <a:pt x="113" y="72"/>
                    <a:pt x="113" y="63"/>
                  </a:cubicBezTo>
                  <a:cubicBezTo>
                    <a:pt x="113" y="49"/>
                    <a:pt x="107" y="37"/>
                    <a:pt x="98" y="28"/>
                  </a:cubicBezTo>
                  <a:cubicBezTo>
                    <a:pt x="89" y="19"/>
                    <a:pt x="77" y="13"/>
                    <a:pt x="63" y="13"/>
                  </a:cubicBezTo>
                  <a:cubicBezTo>
                    <a:pt x="49" y="13"/>
                    <a:pt x="37" y="19"/>
                    <a:pt x="28" y="28"/>
                  </a:cubicBezTo>
                  <a:cubicBezTo>
                    <a:pt x="19" y="37"/>
                    <a:pt x="13" y="49"/>
                    <a:pt x="13" y="63"/>
                  </a:cubicBezTo>
                  <a:cubicBezTo>
                    <a:pt x="13" y="73"/>
                    <a:pt x="16" y="81"/>
                    <a:pt x="20" y="89"/>
                  </a:cubicBezTo>
                  <a:cubicBezTo>
                    <a:pt x="25" y="97"/>
                    <a:pt x="32" y="103"/>
                    <a:pt x="40" y="107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25"/>
                    <a:pt x="44" y="125"/>
                    <a:pt x="44" y="125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55" y="96"/>
                    <a:pt x="55" y="96"/>
                    <a:pt x="55" y="96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9" y="75"/>
                    <a:pt x="49" y="75"/>
                    <a:pt x="49" y="75"/>
                  </a:cubicBezTo>
                  <a:close/>
                  <a:moveTo>
                    <a:pt x="76" y="79"/>
                  </a:moveTo>
                  <a:cubicBezTo>
                    <a:pt x="75" y="79"/>
                    <a:pt x="75" y="79"/>
                    <a:pt x="74" y="79"/>
                  </a:cubicBezTo>
                  <a:cubicBezTo>
                    <a:pt x="72" y="80"/>
                    <a:pt x="70" y="79"/>
                    <a:pt x="68" y="78"/>
                  </a:cubicBezTo>
                  <a:cubicBezTo>
                    <a:pt x="66" y="79"/>
                    <a:pt x="65" y="80"/>
                    <a:pt x="63" y="80"/>
                  </a:cubicBezTo>
                  <a:cubicBezTo>
                    <a:pt x="61" y="80"/>
                    <a:pt x="59" y="79"/>
                    <a:pt x="57" y="78"/>
                  </a:cubicBezTo>
                  <a:cubicBezTo>
                    <a:pt x="56" y="79"/>
                    <a:pt x="54" y="79"/>
                    <a:pt x="5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61" y="125"/>
                    <a:pt x="61" y="125"/>
                    <a:pt x="61" y="125"/>
                  </a:cubicBezTo>
                  <a:cubicBezTo>
                    <a:pt x="66" y="125"/>
                    <a:pt x="66" y="125"/>
                    <a:pt x="66" y="12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76" y="79"/>
                    <a:pt x="76" y="79"/>
                    <a:pt x="76" y="79"/>
                  </a:cubicBezTo>
                  <a:close/>
                  <a:moveTo>
                    <a:pt x="82" y="180"/>
                  </a:moveTo>
                  <a:cubicBezTo>
                    <a:pt x="46" y="184"/>
                    <a:pt x="46" y="184"/>
                    <a:pt x="46" y="184"/>
                  </a:cubicBezTo>
                  <a:cubicBezTo>
                    <a:pt x="47" y="192"/>
                    <a:pt x="54" y="199"/>
                    <a:pt x="64" y="199"/>
                  </a:cubicBezTo>
                  <a:cubicBezTo>
                    <a:pt x="74" y="199"/>
                    <a:pt x="82" y="191"/>
                    <a:pt x="82" y="181"/>
                  </a:cubicBezTo>
                  <a:cubicBezTo>
                    <a:pt x="82" y="181"/>
                    <a:pt x="82" y="181"/>
                    <a:pt x="82" y="180"/>
                  </a:cubicBezTo>
                  <a:close/>
                  <a:moveTo>
                    <a:pt x="95" y="159"/>
                  </a:move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7"/>
                  </a:cubicBezTo>
                  <a:cubicBezTo>
                    <a:pt x="33" y="167"/>
                    <a:pt x="33" y="167"/>
                    <a:pt x="33" y="168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5" y="162"/>
                    <a:pt x="95" y="161"/>
                    <a:pt x="95" y="161"/>
                  </a:cubicBezTo>
                  <a:cubicBezTo>
                    <a:pt x="95" y="160"/>
                    <a:pt x="95" y="160"/>
                    <a:pt x="95" y="159"/>
                  </a:cubicBezTo>
                  <a:close/>
                  <a:moveTo>
                    <a:pt x="95" y="136"/>
                  </a:moveTo>
                  <a:cubicBezTo>
                    <a:pt x="33" y="141"/>
                    <a:pt x="33" y="141"/>
                    <a:pt x="33" y="141"/>
                  </a:cubicBezTo>
                  <a:cubicBezTo>
                    <a:pt x="33" y="142"/>
                    <a:pt x="33" y="143"/>
                    <a:pt x="33" y="143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5" y="138"/>
                    <a:pt x="95" y="138"/>
                    <a:pt x="95" y="137"/>
                  </a:cubicBezTo>
                  <a:cubicBezTo>
                    <a:pt x="95" y="137"/>
                    <a:pt x="95" y="136"/>
                    <a:pt x="95" y="1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440635" y="4910733"/>
            <a:ext cx="7560616" cy="1054133"/>
            <a:chOff x="6568700" y="4960855"/>
            <a:chExt cx="4702005" cy="655573"/>
          </a:xfrm>
        </p:grpSpPr>
        <p:sp>
          <p:nvSpPr>
            <p:cNvPr id="19" name="文本框 18"/>
            <p:cNvSpPr txBox="1"/>
            <p:nvPr/>
          </p:nvSpPr>
          <p:spPr>
            <a:xfrm>
              <a:off x="6568700" y="4960855"/>
              <a:ext cx="1071888" cy="248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输入文本内容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6568700" y="5226712"/>
              <a:ext cx="4702005" cy="389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记忆这东西真有些不可思议。实际身临其境的时候，几乎未曾意识到那片风景，未曾觉得它有什么撩人情怀之处，更没想到十八年后仍历历在目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1260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在这里</a:t>
            </a:r>
            <a:r>
              <a:rPr lang="zh-CN" altLang="en-US" dirty="0" smtClean="0">
                <a:solidFill>
                  <a:schemeClr val="accent1"/>
                </a:solidFill>
              </a:rPr>
              <a:t>输入您的</a:t>
            </a:r>
            <a:r>
              <a:rPr lang="zh-CN" altLang="en-US" dirty="0">
                <a:solidFill>
                  <a:schemeClr val="accent1"/>
                </a:solidFill>
              </a:rPr>
              <a:t>标题</a:t>
            </a:r>
          </a:p>
        </p:txBody>
      </p:sp>
      <p:sp>
        <p:nvSpPr>
          <p:cNvPr id="3" name="燕尾形 2"/>
          <p:cNvSpPr/>
          <p:nvPr/>
        </p:nvSpPr>
        <p:spPr>
          <a:xfrm>
            <a:off x="2431803" y="3289627"/>
            <a:ext cx="234044" cy="409574"/>
          </a:xfrm>
          <a:prstGeom prst="chevron">
            <a:avLst>
              <a:gd name="adj" fmla="val 7704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燕尾形 3"/>
          <p:cNvSpPr/>
          <p:nvPr/>
        </p:nvSpPr>
        <p:spPr>
          <a:xfrm>
            <a:off x="4766704" y="3289627"/>
            <a:ext cx="234044" cy="409574"/>
          </a:xfrm>
          <a:prstGeom prst="chevron">
            <a:avLst>
              <a:gd name="adj" fmla="val 7704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7110138" y="3289627"/>
            <a:ext cx="234044" cy="409574"/>
          </a:xfrm>
          <a:prstGeom prst="chevron">
            <a:avLst>
              <a:gd name="adj" fmla="val 7704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9445039" y="3289627"/>
            <a:ext cx="234044" cy="409574"/>
          </a:xfrm>
          <a:prstGeom prst="chevron">
            <a:avLst>
              <a:gd name="adj" fmla="val 7704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32107" y="3022927"/>
            <a:ext cx="1872943" cy="942975"/>
            <a:chOff x="641657" y="3030447"/>
            <a:chExt cx="1872943" cy="942975"/>
          </a:xfrm>
        </p:grpSpPr>
        <p:sp>
          <p:nvSpPr>
            <p:cNvPr id="8" name="圆角矩形 7"/>
            <p:cNvSpPr/>
            <p:nvPr/>
          </p:nvSpPr>
          <p:spPr>
            <a:xfrm>
              <a:off x="641657" y="3030447"/>
              <a:ext cx="1872943" cy="942975"/>
            </a:xfrm>
            <a:prstGeom prst="roundRect">
              <a:avLst/>
            </a:prstGeom>
            <a:ln>
              <a:noFill/>
            </a:ln>
            <a:effectLst>
              <a:outerShdw dist="63500" dir="5400000" algn="t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126722" y="3240324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六月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775538" y="3022927"/>
            <a:ext cx="1872943" cy="942975"/>
            <a:chOff x="2985088" y="3030447"/>
            <a:chExt cx="1872943" cy="942975"/>
          </a:xfrm>
        </p:grpSpPr>
        <p:sp>
          <p:nvSpPr>
            <p:cNvPr id="11" name="圆角矩形 10"/>
            <p:cNvSpPr/>
            <p:nvPr/>
          </p:nvSpPr>
          <p:spPr>
            <a:xfrm>
              <a:off x="2985088" y="3030447"/>
              <a:ext cx="1872943" cy="94297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dist="63500" dir="5400000" algn="t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470154" y="3234301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七月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108622" y="3022927"/>
            <a:ext cx="1872943" cy="942975"/>
            <a:chOff x="5318172" y="3030447"/>
            <a:chExt cx="1872943" cy="942975"/>
          </a:xfrm>
        </p:grpSpPr>
        <p:sp>
          <p:nvSpPr>
            <p:cNvPr id="14" name="圆角矩形 13"/>
            <p:cNvSpPr/>
            <p:nvPr/>
          </p:nvSpPr>
          <p:spPr>
            <a:xfrm>
              <a:off x="5318172" y="3030447"/>
              <a:ext cx="1872943" cy="94297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effectLst>
              <a:outerShdw dist="63500" dir="5400000" algn="t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771843" y="3234301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八月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441706" y="3022927"/>
            <a:ext cx="1872943" cy="942975"/>
            <a:chOff x="7651256" y="3030447"/>
            <a:chExt cx="1872943" cy="942975"/>
          </a:xfrm>
        </p:grpSpPr>
        <p:sp>
          <p:nvSpPr>
            <p:cNvPr id="17" name="圆角矩形 16"/>
            <p:cNvSpPr/>
            <p:nvPr/>
          </p:nvSpPr>
          <p:spPr>
            <a:xfrm>
              <a:off x="7651256" y="3030447"/>
              <a:ext cx="1872943" cy="94297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effectLst>
              <a:outerShdw dist="63500" dir="5400000" algn="t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136320" y="3220247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九月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794662" y="3022927"/>
            <a:ext cx="1872943" cy="942975"/>
            <a:chOff x="10004212" y="3030447"/>
            <a:chExt cx="1872943" cy="942975"/>
          </a:xfrm>
        </p:grpSpPr>
        <p:sp>
          <p:nvSpPr>
            <p:cNvPr id="20" name="圆角矩形 19"/>
            <p:cNvSpPr/>
            <p:nvPr/>
          </p:nvSpPr>
          <p:spPr>
            <a:xfrm>
              <a:off x="10004212" y="3030447"/>
              <a:ext cx="1872943" cy="942975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  <a:effectLst>
              <a:outerShdw dist="63500" dir="5400000" algn="t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489276" y="3246628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十月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32107" y="1710858"/>
            <a:ext cx="1872943" cy="1100138"/>
            <a:chOff x="641657" y="1718378"/>
            <a:chExt cx="1872943" cy="1100138"/>
          </a:xfrm>
        </p:grpSpPr>
        <p:sp>
          <p:nvSpPr>
            <p:cNvPr id="23" name="任意多边形 22"/>
            <p:cNvSpPr/>
            <p:nvPr/>
          </p:nvSpPr>
          <p:spPr>
            <a:xfrm flipV="1">
              <a:off x="641657" y="1718378"/>
              <a:ext cx="1872943" cy="1100138"/>
            </a:xfrm>
            <a:custGeom>
              <a:avLst/>
              <a:gdLst>
                <a:gd name="connsiteX0" fmla="*/ 157166 w 1872943"/>
                <a:gd name="connsiteY0" fmla="*/ 1100138 h 1100138"/>
                <a:gd name="connsiteX1" fmla="*/ 1715777 w 1872943"/>
                <a:gd name="connsiteY1" fmla="*/ 1100138 h 1100138"/>
                <a:gd name="connsiteX2" fmla="*/ 1872943 w 1872943"/>
                <a:gd name="connsiteY2" fmla="*/ 942972 h 1100138"/>
                <a:gd name="connsiteX3" fmla="*/ 1872943 w 1872943"/>
                <a:gd name="connsiteY3" fmla="*/ 314329 h 1100138"/>
                <a:gd name="connsiteX4" fmla="*/ 1715777 w 1872943"/>
                <a:gd name="connsiteY4" fmla="*/ 157163 h 1100138"/>
                <a:gd name="connsiteX5" fmla="*/ 1011202 w 1872943"/>
                <a:gd name="connsiteY5" fmla="*/ 157163 h 1100138"/>
                <a:gd name="connsiteX6" fmla="*/ 920047 w 1872943"/>
                <a:gd name="connsiteY6" fmla="*/ 0 h 1100138"/>
                <a:gd name="connsiteX7" fmla="*/ 828893 w 1872943"/>
                <a:gd name="connsiteY7" fmla="*/ 157163 h 1100138"/>
                <a:gd name="connsiteX8" fmla="*/ 157166 w 1872943"/>
                <a:gd name="connsiteY8" fmla="*/ 157163 h 1100138"/>
                <a:gd name="connsiteX9" fmla="*/ 0 w 1872943"/>
                <a:gd name="connsiteY9" fmla="*/ 314329 h 1100138"/>
                <a:gd name="connsiteX10" fmla="*/ 0 w 1872943"/>
                <a:gd name="connsiteY10" fmla="*/ 942972 h 1100138"/>
                <a:gd name="connsiteX11" fmla="*/ 157166 w 1872943"/>
                <a:gd name="connsiteY11" fmla="*/ 1100138 h 110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2943" h="1100138">
                  <a:moveTo>
                    <a:pt x="157166" y="1100138"/>
                  </a:moveTo>
                  <a:lnTo>
                    <a:pt x="1715777" y="1100138"/>
                  </a:lnTo>
                  <a:cubicBezTo>
                    <a:pt x="1802577" y="1100138"/>
                    <a:pt x="1872943" y="1029772"/>
                    <a:pt x="1872943" y="942972"/>
                  </a:cubicBezTo>
                  <a:lnTo>
                    <a:pt x="1872943" y="314329"/>
                  </a:lnTo>
                  <a:cubicBezTo>
                    <a:pt x="1872943" y="227529"/>
                    <a:pt x="1802577" y="157163"/>
                    <a:pt x="1715777" y="157163"/>
                  </a:cubicBezTo>
                  <a:lnTo>
                    <a:pt x="1011202" y="157163"/>
                  </a:lnTo>
                  <a:lnTo>
                    <a:pt x="920047" y="0"/>
                  </a:lnTo>
                  <a:lnTo>
                    <a:pt x="828893" y="157163"/>
                  </a:lnTo>
                  <a:lnTo>
                    <a:pt x="157166" y="157163"/>
                  </a:lnTo>
                  <a:cubicBezTo>
                    <a:pt x="70366" y="157163"/>
                    <a:pt x="0" y="227529"/>
                    <a:pt x="0" y="314329"/>
                  </a:cubicBezTo>
                  <a:lnTo>
                    <a:pt x="0" y="942972"/>
                  </a:lnTo>
                  <a:cubicBezTo>
                    <a:pt x="0" y="1029772"/>
                    <a:pt x="70366" y="1100138"/>
                    <a:pt x="157166" y="110013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93000"/>
              </a:schemeClr>
            </a:solidFill>
            <a:ln>
              <a:noFill/>
            </a:ln>
            <a:effectLst>
              <a:outerShdw dist="635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735435" y="1758235"/>
              <a:ext cx="1685387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树梢上的叶片簌簌低语，狗的吠声由远而近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775538" y="4177833"/>
            <a:ext cx="1872943" cy="2413611"/>
            <a:chOff x="2985088" y="4185353"/>
            <a:chExt cx="1872943" cy="2413611"/>
          </a:xfrm>
        </p:grpSpPr>
        <p:grpSp>
          <p:nvGrpSpPr>
            <p:cNvPr id="26" name="组合 25"/>
            <p:cNvGrpSpPr/>
            <p:nvPr/>
          </p:nvGrpSpPr>
          <p:grpSpPr>
            <a:xfrm>
              <a:off x="2985088" y="4185353"/>
              <a:ext cx="1872943" cy="1100138"/>
              <a:chOff x="2985088" y="4185353"/>
              <a:chExt cx="1872943" cy="1100138"/>
            </a:xfrm>
          </p:grpSpPr>
          <p:sp>
            <p:nvSpPr>
              <p:cNvPr id="30" name="任意多边形 29"/>
              <p:cNvSpPr/>
              <p:nvPr/>
            </p:nvSpPr>
            <p:spPr>
              <a:xfrm>
                <a:off x="2985088" y="4185353"/>
                <a:ext cx="1872943" cy="1100138"/>
              </a:xfrm>
              <a:custGeom>
                <a:avLst/>
                <a:gdLst>
                  <a:gd name="connsiteX0" fmla="*/ 157166 w 1872943"/>
                  <a:gd name="connsiteY0" fmla="*/ 1100138 h 1100138"/>
                  <a:gd name="connsiteX1" fmla="*/ 1715777 w 1872943"/>
                  <a:gd name="connsiteY1" fmla="*/ 1100138 h 1100138"/>
                  <a:gd name="connsiteX2" fmla="*/ 1872943 w 1872943"/>
                  <a:gd name="connsiteY2" fmla="*/ 942972 h 1100138"/>
                  <a:gd name="connsiteX3" fmla="*/ 1872943 w 1872943"/>
                  <a:gd name="connsiteY3" fmla="*/ 314329 h 1100138"/>
                  <a:gd name="connsiteX4" fmla="*/ 1715777 w 1872943"/>
                  <a:gd name="connsiteY4" fmla="*/ 157163 h 1100138"/>
                  <a:gd name="connsiteX5" fmla="*/ 1011202 w 1872943"/>
                  <a:gd name="connsiteY5" fmla="*/ 157163 h 1100138"/>
                  <a:gd name="connsiteX6" fmla="*/ 920047 w 1872943"/>
                  <a:gd name="connsiteY6" fmla="*/ 0 h 1100138"/>
                  <a:gd name="connsiteX7" fmla="*/ 828893 w 1872943"/>
                  <a:gd name="connsiteY7" fmla="*/ 157163 h 1100138"/>
                  <a:gd name="connsiteX8" fmla="*/ 157166 w 1872943"/>
                  <a:gd name="connsiteY8" fmla="*/ 157163 h 1100138"/>
                  <a:gd name="connsiteX9" fmla="*/ 0 w 1872943"/>
                  <a:gd name="connsiteY9" fmla="*/ 314329 h 1100138"/>
                  <a:gd name="connsiteX10" fmla="*/ 0 w 1872943"/>
                  <a:gd name="connsiteY10" fmla="*/ 942972 h 1100138"/>
                  <a:gd name="connsiteX11" fmla="*/ 157166 w 1872943"/>
                  <a:gd name="connsiteY11" fmla="*/ 1100138 h 1100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72943" h="1100138">
                    <a:moveTo>
                      <a:pt x="157166" y="1100138"/>
                    </a:moveTo>
                    <a:lnTo>
                      <a:pt x="1715777" y="1100138"/>
                    </a:lnTo>
                    <a:cubicBezTo>
                      <a:pt x="1802577" y="1100138"/>
                      <a:pt x="1872943" y="1029772"/>
                      <a:pt x="1872943" y="942972"/>
                    </a:cubicBezTo>
                    <a:lnTo>
                      <a:pt x="1872943" y="314329"/>
                    </a:lnTo>
                    <a:cubicBezTo>
                      <a:pt x="1872943" y="227529"/>
                      <a:pt x="1802577" y="157163"/>
                      <a:pt x="1715777" y="157163"/>
                    </a:cubicBezTo>
                    <a:lnTo>
                      <a:pt x="1011202" y="157163"/>
                    </a:lnTo>
                    <a:lnTo>
                      <a:pt x="920047" y="0"/>
                    </a:lnTo>
                    <a:lnTo>
                      <a:pt x="828893" y="157163"/>
                    </a:lnTo>
                    <a:lnTo>
                      <a:pt x="157166" y="157163"/>
                    </a:lnTo>
                    <a:cubicBezTo>
                      <a:pt x="70366" y="157163"/>
                      <a:pt x="0" y="227529"/>
                      <a:pt x="0" y="314329"/>
                    </a:cubicBezTo>
                    <a:lnTo>
                      <a:pt x="0" y="942972"/>
                    </a:lnTo>
                    <a:cubicBezTo>
                      <a:pt x="0" y="1029772"/>
                      <a:pt x="70366" y="1100138"/>
                      <a:pt x="157166" y="110013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  <a:alpha val="93000"/>
                </a:schemeClr>
              </a:solidFill>
              <a:ln>
                <a:noFill/>
              </a:ln>
              <a:effectLst>
                <a:outerShdw dist="63500" dir="5400000" algn="t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3078865" y="4430723"/>
                <a:ext cx="1685387" cy="847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若有若无，细微得如同从另一世界的入口处传来似的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2985088" y="5497422"/>
              <a:ext cx="1872943" cy="1101542"/>
              <a:chOff x="2985088" y="5497422"/>
              <a:chExt cx="1872943" cy="1101542"/>
            </a:xfrm>
          </p:grpSpPr>
          <p:sp>
            <p:nvSpPr>
              <p:cNvPr id="28" name="任意多边形 27"/>
              <p:cNvSpPr/>
              <p:nvPr/>
            </p:nvSpPr>
            <p:spPr>
              <a:xfrm>
                <a:off x="2985088" y="5497422"/>
                <a:ext cx="1872943" cy="1100138"/>
              </a:xfrm>
              <a:custGeom>
                <a:avLst/>
                <a:gdLst>
                  <a:gd name="connsiteX0" fmla="*/ 157166 w 1872943"/>
                  <a:gd name="connsiteY0" fmla="*/ 1100138 h 1100138"/>
                  <a:gd name="connsiteX1" fmla="*/ 1715777 w 1872943"/>
                  <a:gd name="connsiteY1" fmla="*/ 1100138 h 1100138"/>
                  <a:gd name="connsiteX2" fmla="*/ 1872943 w 1872943"/>
                  <a:gd name="connsiteY2" fmla="*/ 942972 h 1100138"/>
                  <a:gd name="connsiteX3" fmla="*/ 1872943 w 1872943"/>
                  <a:gd name="connsiteY3" fmla="*/ 314329 h 1100138"/>
                  <a:gd name="connsiteX4" fmla="*/ 1715777 w 1872943"/>
                  <a:gd name="connsiteY4" fmla="*/ 157163 h 1100138"/>
                  <a:gd name="connsiteX5" fmla="*/ 1011202 w 1872943"/>
                  <a:gd name="connsiteY5" fmla="*/ 157163 h 1100138"/>
                  <a:gd name="connsiteX6" fmla="*/ 920047 w 1872943"/>
                  <a:gd name="connsiteY6" fmla="*/ 0 h 1100138"/>
                  <a:gd name="connsiteX7" fmla="*/ 828893 w 1872943"/>
                  <a:gd name="connsiteY7" fmla="*/ 157163 h 1100138"/>
                  <a:gd name="connsiteX8" fmla="*/ 157166 w 1872943"/>
                  <a:gd name="connsiteY8" fmla="*/ 157163 h 1100138"/>
                  <a:gd name="connsiteX9" fmla="*/ 0 w 1872943"/>
                  <a:gd name="connsiteY9" fmla="*/ 314329 h 1100138"/>
                  <a:gd name="connsiteX10" fmla="*/ 0 w 1872943"/>
                  <a:gd name="connsiteY10" fmla="*/ 942972 h 1100138"/>
                  <a:gd name="connsiteX11" fmla="*/ 157166 w 1872943"/>
                  <a:gd name="connsiteY11" fmla="*/ 1100138 h 1100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72943" h="1100138">
                    <a:moveTo>
                      <a:pt x="157166" y="1100138"/>
                    </a:moveTo>
                    <a:lnTo>
                      <a:pt x="1715777" y="1100138"/>
                    </a:lnTo>
                    <a:cubicBezTo>
                      <a:pt x="1802577" y="1100138"/>
                      <a:pt x="1872943" y="1029772"/>
                      <a:pt x="1872943" y="942972"/>
                    </a:cubicBezTo>
                    <a:lnTo>
                      <a:pt x="1872943" y="314329"/>
                    </a:lnTo>
                    <a:cubicBezTo>
                      <a:pt x="1872943" y="227529"/>
                      <a:pt x="1802577" y="157163"/>
                      <a:pt x="1715777" y="157163"/>
                    </a:cubicBezTo>
                    <a:lnTo>
                      <a:pt x="1011202" y="157163"/>
                    </a:lnTo>
                    <a:lnTo>
                      <a:pt x="920047" y="0"/>
                    </a:lnTo>
                    <a:lnTo>
                      <a:pt x="828893" y="157163"/>
                    </a:lnTo>
                    <a:lnTo>
                      <a:pt x="157166" y="157163"/>
                    </a:lnTo>
                    <a:cubicBezTo>
                      <a:pt x="70366" y="157163"/>
                      <a:pt x="0" y="227529"/>
                      <a:pt x="0" y="314329"/>
                    </a:cubicBezTo>
                    <a:lnTo>
                      <a:pt x="0" y="942972"/>
                    </a:lnTo>
                    <a:cubicBezTo>
                      <a:pt x="0" y="1029772"/>
                      <a:pt x="70366" y="1100138"/>
                      <a:pt x="157166" y="110013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  <a:alpha val="93000"/>
                </a:schemeClr>
              </a:solidFill>
              <a:ln>
                <a:noFill/>
              </a:ln>
              <a:effectLst>
                <a:outerShdw dist="63500" dir="5400000" algn="t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3078865" y="5731034"/>
                <a:ext cx="1685387" cy="86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耳</a:t>
                </a: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畔不闻任何声响，身边没有任何人擦过。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>
            <a:off x="5108622" y="1710858"/>
            <a:ext cx="1872943" cy="1100138"/>
            <a:chOff x="5318172" y="1718378"/>
            <a:chExt cx="1872943" cy="1100138"/>
          </a:xfrm>
        </p:grpSpPr>
        <p:sp>
          <p:nvSpPr>
            <p:cNvPr id="33" name="任意多边形 32"/>
            <p:cNvSpPr/>
            <p:nvPr/>
          </p:nvSpPr>
          <p:spPr>
            <a:xfrm flipV="1">
              <a:off x="5318172" y="1718378"/>
              <a:ext cx="1872943" cy="1100138"/>
            </a:xfrm>
            <a:custGeom>
              <a:avLst/>
              <a:gdLst>
                <a:gd name="connsiteX0" fmla="*/ 157166 w 1872943"/>
                <a:gd name="connsiteY0" fmla="*/ 1100138 h 1100138"/>
                <a:gd name="connsiteX1" fmla="*/ 1715777 w 1872943"/>
                <a:gd name="connsiteY1" fmla="*/ 1100138 h 1100138"/>
                <a:gd name="connsiteX2" fmla="*/ 1872943 w 1872943"/>
                <a:gd name="connsiteY2" fmla="*/ 942972 h 1100138"/>
                <a:gd name="connsiteX3" fmla="*/ 1872943 w 1872943"/>
                <a:gd name="connsiteY3" fmla="*/ 314329 h 1100138"/>
                <a:gd name="connsiteX4" fmla="*/ 1715777 w 1872943"/>
                <a:gd name="connsiteY4" fmla="*/ 157163 h 1100138"/>
                <a:gd name="connsiteX5" fmla="*/ 1011202 w 1872943"/>
                <a:gd name="connsiteY5" fmla="*/ 157163 h 1100138"/>
                <a:gd name="connsiteX6" fmla="*/ 920047 w 1872943"/>
                <a:gd name="connsiteY6" fmla="*/ 0 h 1100138"/>
                <a:gd name="connsiteX7" fmla="*/ 828893 w 1872943"/>
                <a:gd name="connsiteY7" fmla="*/ 157163 h 1100138"/>
                <a:gd name="connsiteX8" fmla="*/ 157166 w 1872943"/>
                <a:gd name="connsiteY8" fmla="*/ 157163 h 1100138"/>
                <a:gd name="connsiteX9" fmla="*/ 0 w 1872943"/>
                <a:gd name="connsiteY9" fmla="*/ 314329 h 1100138"/>
                <a:gd name="connsiteX10" fmla="*/ 0 w 1872943"/>
                <a:gd name="connsiteY10" fmla="*/ 942972 h 1100138"/>
                <a:gd name="connsiteX11" fmla="*/ 157166 w 1872943"/>
                <a:gd name="connsiteY11" fmla="*/ 1100138 h 110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2943" h="1100138">
                  <a:moveTo>
                    <a:pt x="157166" y="1100138"/>
                  </a:moveTo>
                  <a:lnTo>
                    <a:pt x="1715777" y="1100138"/>
                  </a:lnTo>
                  <a:cubicBezTo>
                    <a:pt x="1802577" y="1100138"/>
                    <a:pt x="1872943" y="1029772"/>
                    <a:pt x="1872943" y="942972"/>
                  </a:cubicBezTo>
                  <a:lnTo>
                    <a:pt x="1872943" y="314329"/>
                  </a:lnTo>
                  <a:cubicBezTo>
                    <a:pt x="1872943" y="227529"/>
                    <a:pt x="1802577" y="157163"/>
                    <a:pt x="1715777" y="157163"/>
                  </a:cubicBezTo>
                  <a:lnTo>
                    <a:pt x="1011202" y="157163"/>
                  </a:lnTo>
                  <a:lnTo>
                    <a:pt x="920047" y="0"/>
                  </a:lnTo>
                  <a:lnTo>
                    <a:pt x="828893" y="157163"/>
                  </a:lnTo>
                  <a:lnTo>
                    <a:pt x="157166" y="157163"/>
                  </a:lnTo>
                  <a:cubicBezTo>
                    <a:pt x="70366" y="157163"/>
                    <a:pt x="0" y="227529"/>
                    <a:pt x="0" y="314329"/>
                  </a:cubicBezTo>
                  <a:lnTo>
                    <a:pt x="0" y="942972"/>
                  </a:lnTo>
                  <a:cubicBezTo>
                    <a:pt x="0" y="1029772"/>
                    <a:pt x="70366" y="1100138"/>
                    <a:pt x="157166" y="110013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93000"/>
              </a:schemeClr>
            </a:solidFill>
            <a:ln>
              <a:noFill/>
            </a:ln>
            <a:effectLst>
              <a:outerShdw dist="635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5411949" y="1806609"/>
              <a:ext cx="1685387" cy="847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树梢上的叶片簌簌低语，狗的吠声由远而近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441706" y="531655"/>
            <a:ext cx="1872943" cy="2279341"/>
            <a:chOff x="7651256" y="539175"/>
            <a:chExt cx="1872943" cy="2279341"/>
          </a:xfrm>
        </p:grpSpPr>
        <p:grpSp>
          <p:nvGrpSpPr>
            <p:cNvPr id="36" name="组合 35"/>
            <p:cNvGrpSpPr/>
            <p:nvPr/>
          </p:nvGrpSpPr>
          <p:grpSpPr>
            <a:xfrm>
              <a:off x="7651256" y="1718378"/>
              <a:ext cx="1872943" cy="1100138"/>
              <a:chOff x="7651256" y="1718378"/>
              <a:chExt cx="1872943" cy="1100138"/>
            </a:xfrm>
          </p:grpSpPr>
          <p:sp>
            <p:nvSpPr>
              <p:cNvPr id="40" name="任意多边形 39"/>
              <p:cNvSpPr/>
              <p:nvPr/>
            </p:nvSpPr>
            <p:spPr>
              <a:xfrm flipV="1">
                <a:off x="7651256" y="1718378"/>
                <a:ext cx="1872943" cy="1100138"/>
              </a:xfrm>
              <a:custGeom>
                <a:avLst/>
                <a:gdLst>
                  <a:gd name="connsiteX0" fmla="*/ 157166 w 1872943"/>
                  <a:gd name="connsiteY0" fmla="*/ 1100138 h 1100138"/>
                  <a:gd name="connsiteX1" fmla="*/ 1715777 w 1872943"/>
                  <a:gd name="connsiteY1" fmla="*/ 1100138 h 1100138"/>
                  <a:gd name="connsiteX2" fmla="*/ 1872943 w 1872943"/>
                  <a:gd name="connsiteY2" fmla="*/ 942972 h 1100138"/>
                  <a:gd name="connsiteX3" fmla="*/ 1872943 w 1872943"/>
                  <a:gd name="connsiteY3" fmla="*/ 314329 h 1100138"/>
                  <a:gd name="connsiteX4" fmla="*/ 1715777 w 1872943"/>
                  <a:gd name="connsiteY4" fmla="*/ 157163 h 1100138"/>
                  <a:gd name="connsiteX5" fmla="*/ 1011202 w 1872943"/>
                  <a:gd name="connsiteY5" fmla="*/ 157163 h 1100138"/>
                  <a:gd name="connsiteX6" fmla="*/ 920047 w 1872943"/>
                  <a:gd name="connsiteY6" fmla="*/ 0 h 1100138"/>
                  <a:gd name="connsiteX7" fmla="*/ 828893 w 1872943"/>
                  <a:gd name="connsiteY7" fmla="*/ 157163 h 1100138"/>
                  <a:gd name="connsiteX8" fmla="*/ 157166 w 1872943"/>
                  <a:gd name="connsiteY8" fmla="*/ 157163 h 1100138"/>
                  <a:gd name="connsiteX9" fmla="*/ 0 w 1872943"/>
                  <a:gd name="connsiteY9" fmla="*/ 314329 h 1100138"/>
                  <a:gd name="connsiteX10" fmla="*/ 0 w 1872943"/>
                  <a:gd name="connsiteY10" fmla="*/ 942972 h 1100138"/>
                  <a:gd name="connsiteX11" fmla="*/ 157166 w 1872943"/>
                  <a:gd name="connsiteY11" fmla="*/ 1100138 h 1100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72943" h="1100138">
                    <a:moveTo>
                      <a:pt x="157166" y="1100138"/>
                    </a:moveTo>
                    <a:lnTo>
                      <a:pt x="1715777" y="1100138"/>
                    </a:lnTo>
                    <a:cubicBezTo>
                      <a:pt x="1802577" y="1100138"/>
                      <a:pt x="1872943" y="1029772"/>
                      <a:pt x="1872943" y="942972"/>
                    </a:cubicBezTo>
                    <a:lnTo>
                      <a:pt x="1872943" y="314329"/>
                    </a:lnTo>
                    <a:cubicBezTo>
                      <a:pt x="1872943" y="227529"/>
                      <a:pt x="1802577" y="157163"/>
                      <a:pt x="1715777" y="157163"/>
                    </a:cubicBezTo>
                    <a:lnTo>
                      <a:pt x="1011202" y="157163"/>
                    </a:lnTo>
                    <a:lnTo>
                      <a:pt x="920047" y="0"/>
                    </a:lnTo>
                    <a:lnTo>
                      <a:pt x="828893" y="157163"/>
                    </a:lnTo>
                    <a:lnTo>
                      <a:pt x="157166" y="157163"/>
                    </a:lnTo>
                    <a:cubicBezTo>
                      <a:pt x="70366" y="157163"/>
                      <a:pt x="0" y="227529"/>
                      <a:pt x="0" y="314329"/>
                    </a:cubicBezTo>
                    <a:lnTo>
                      <a:pt x="0" y="942972"/>
                    </a:lnTo>
                    <a:cubicBezTo>
                      <a:pt x="0" y="1029772"/>
                      <a:pt x="70366" y="1100138"/>
                      <a:pt x="157166" y="110013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  <a:alpha val="93000"/>
                </a:schemeClr>
              </a:solidFill>
              <a:ln>
                <a:noFill/>
              </a:ln>
              <a:effectLst>
                <a:outerShdw dist="63500" dir="5400000" algn="t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7745033" y="1806609"/>
                <a:ext cx="1685387" cy="847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树梢上的叶片簌簌低语，狗的吠声由远而近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7651256" y="539175"/>
              <a:ext cx="1872943" cy="1100138"/>
              <a:chOff x="7651256" y="539175"/>
              <a:chExt cx="1872943" cy="1100138"/>
            </a:xfrm>
          </p:grpSpPr>
          <p:sp>
            <p:nvSpPr>
              <p:cNvPr id="38" name="任意多边形 37"/>
              <p:cNvSpPr/>
              <p:nvPr/>
            </p:nvSpPr>
            <p:spPr>
              <a:xfrm flipV="1">
                <a:off x="7651256" y="539175"/>
                <a:ext cx="1872943" cy="1100138"/>
              </a:xfrm>
              <a:custGeom>
                <a:avLst/>
                <a:gdLst>
                  <a:gd name="connsiteX0" fmla="*/ 157166 w 1872943"/>
                  <a:gd name="connsiteY0" fmla="*/ 1100138 h 1100138"/>
                  <a:gd name="connsiteX1" fmla="*/ 1715777 w 1872943"/>
                  <a:gd name="connsiteY1" fmla="*/ 1100138 h 1100138"/>
                  <a:gd name="connsiteX2" fmla="*/ 1872943 w 1872943"/>
                  <a:gd name="connsiteY2" fmla="*/ 942972 h 1100138"/>
                  <a:gd name="connsiteX3" fmla="*/ 1872943 w 1872943"/>
                  <a:gd name="connsiteY3" fmla="*/ 314329 h 1100138"/>
                  <a:gd name="connsiteX4" fmla="*/ 1715777 w 1872943"/>
                  <a:gd name="connsiteY4" fmla="*/ 157163 h 1100138"/>
                  <a:gd name="connsiteX5" fmla="*/ 1011202 w 1872943"/>
                  <a:gd name="connsiteY5" fmla="*/ 157163 h 1100138"/>
                  <a:gd name="connsiteX6" fmla="*/ 920047 w 1872943"/>
                  <a:gd name="connsiteY6" fmla="*/ 0 h 1100138"/>
                  <a:gd name="connsiteX7" fmla="*/ 828893 w 1872943"/>
                  <a:gd name="connsiteY7" fmla="*/ 157163 h 1100138"/>
                  <a:gd name="connsiteX8" fmla="*/ 157166 w 1872943"/>
                  <a:gd name="connsiteY8" fmla="*/ 157163 h 1100138"/>
                  <a:gd name="connsiteX9" fmla="*/ 0 w 1872943"/>
                  <a:gd name="connsiteY9" fmla="*/ 314329 h 1100138"/>
                  <a:gd name="connsiteX10" fmla="*/ 0 w 1872943"/>
                  <a:gd name="connsiteY10" fmla="*/ 942972 h 1100138"/>
                  <a:gd name="connsiteX11" fmla="*/ 157166 w 1872943"/>
                  <a:gd name="connsiteY11" fmla="*/ 1100138 h 1100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72943" h="1100138">
                    <a:moveTo>
                      <a:pt x="157166" y="1100138"/>
                    </a:moveTo>
                    <a:lnTo>
                      <a:pt x="1715777" y="1100138"/>
                    </a:lnTo>
                    <a:cubicBezTo>
                      <a:pt x="1802577" y="1100138"/>
                      <a:pt x="1872943" y="1029772"/>
                      <a:pt x="1872943" y="942972"/>
                    </a:cubicBezTo>
                    <a:lnTo>
                      <a:pt x="1872943" y="314329"/>
                    </a:lnTo>
                    <a:cubicBezTo>
                      <a:pt x="1872943" y="227529"/>
                      <a:pt x="1802577" y="157163"/>
                      <a:pt x="1715777" y="157163"/>
                    </a:cubicBezTo>
                    <a:lnTo>
                      <a:pt x="1011202" y="157163"/>
                    </a:lnTo>
                    <a:lnTo>
                      <a:pt x="920047" y="0"/>
                    </a:lnTo>
                    <a:lnTo>
                      <a:pt x="828893" y="157163"/>
                    </a:lnTo>
                    <a:lnTo>
                      <a:pt x="157166" y="157163"/>
                    </a:lnTo>
                    <a:cubicBezTo>
                      <a:pt x="70366" y="157163"/>
                      <a:pt x="0" y="227529"/>
                      <a:pt x="0" y="314329"/>
                    </a:cubicBezTo>
                    <a:lnTo>
                      <a:pt x="0" y="942972"/>
                    </a:lnTo>
                    <a:cubicBezTo>
                      <a:pt x="0" y="1029772"/>
                      <a:pt x="70366" y="1100138"/>
                      <a:pt x="157166" y="110013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  <a:alpha val="93000"/>
                </a:schemeClr>
              </a:solidFill>
              <a:ln>
                <a:noFill/>
              </a:ln>
              <a:effectLst>
                <a:outerShdw dist="63500" dir="5400000" algn="t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7745033" y="591171"/>
                <a:ext cx="1685387" cy="847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若有若无，细微得如同从另一世界的入口处传来似的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7441706" y="4177833"/>
            <a:ext cx="1872943" cy="1100138"/>
            <a:chOff x="7651256" y="4185353"/>
            <a:chExt cx="1872943" cy="1100138"/>
          </a:xfrm>
        </p:grpSpPr>
        <p:sp>
          <p:nvSpPr>
            <p:cNvPr id="43" name="任意多边形 42"/>
            <p:cNvSpPr/>
            <p:nvPr/>
          </p:nvSpPr>
          <p:spPr>
            <a:xfrm>
              <a:off x="7651256" y="4185353"/>
              <a:ext cx="1872943" cy="1100138"/>
            </a:xfrm>
            <a:custGeom>
              <a:avLst/>
              <a:gdLst>
                <a:gd name="connsiteX0" fmla="*/ 157166 w 1872943"/>
                <a:gd name="connsiteY0" fmla="*/ 1100138 h 1100138"/>
                <a:gd name="connsiteX1" fmla="*/ 1715777 w 1872943"/>
                <a:gd name="connsiteY1" fmla="*/ 1100138 h 1100138"/>
                <a:gd name="connsiteX2" fmla="*/ 1872943 w 1872943"/>
                <a:gd name="connsiteY2" fmla="*/ 942972 h 1100138"/>
                <a:gd name="connsiteX3" fmla="*/ 1872943 w 1872943"/>
                <a:gd name="connsiteY3" fmla="*/ 314329 h 1100138"/>
                <a:gd name="connsiteX4" fmla="*/ 1715777 w 1872943"/>
                <a:gd name="connsiteY4" fmla="*/ 157163 h 1100138"/>
                <a:gd name="connsiteX5" fmla="*/ 1011202 w 1872943"/>
                <a:gd name="connsiteY5" fmla="*/ 157163 h 1100138"/>
                <a:gd name="connsiteX6" fmla="*/ 920047 w 1872943"/>
                <a:gd name="connsiteY6" fmla="*/ 0 h 1100138"/>
                <a:gd name="connsiteX7" fmla="*/ 828893 w 1872943"/>
                <a:gd name="connsiteY7" fmla="*/ 157163 h 1100138"/>
                <a:gd name="connsiteX8" fmla="*/ 157166 w 1872943"/>
                <a:gd name="connsiteY8" fmla="*/ 157163 h 1100138"/>
                <a:gd name="connsiteX9" fmla="*/ 0 w 1872943"/>
                <a:gd name="connsiteY9" fmla="*/ 314329 h 1100138"/>
                <a:gd name="connsiteX10" fmla="*/ 0 w 1872943"/>
                <a:gd name="connsiteY10" fmla="*/ 942972 h 1100138"/>
                <a:gd name="connsiteX11" fmla="*/ 157166 w 1872943"/>
                <a:gd name="connsiteY11" fmla="*/ 1100138 h 110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2943" h="1100138">
                  <a:moveTo>
                    <a:pt x="157166" y="1100138"/>
                  </a:moveTo>
                  <a:lnTo>
                    <a:pt x="1715777" y="1100138"/>
                  </a:lnTo>
                  <a:cubicBezTo>
                    <a:pt x="1802577" y="1100138"/>
                    <a:pt x="1872943" y="1029772"/>
                    <a:pt x="1872943" y="942972"/>
                  </a:cubicBezTo>
                  <a:lnTo>
                    <a:pt x="1872943" y="314329"/>
                  </a:lnTo>
                  <a:cubicBezTo>
                    <a:pt x="1872943" y="227529"/>
                    <a:pt x="1802577" y="157163"/>
                    <a:pt x="1715777" y="157163"/>
                  </a:cubicBezTo>
                  <a:lnTo>
                    <a:pt x="1011202" y="157163"/>
                  </a:lnTo>
                  <a:lnTo>
                    <a:pt x="920047" y="0"/>
                  </a:lnTo>
                  <a:lnTo>
                    <a:pt x="828893" y="157163"/>
                  </a:lnTo>
                  <a:lnTo>
                    <a:pt x="157166" y="157163"/>
                  </a:lnTo>
                  <a:cubicBezTo>
                    <a:pt x="70366" y="157163"/>
                    <a:pt x="0" y="227529"/>
                    <a:pt x="0" y="314329"/>
                  </a:cubicBezTo>
                  <a:lnTo>
                    <a:pt x="0" y="942972"/>
                  </a:lnTo>
                  <a:cubicBezTo>
                    <a:pt x="0" y="1029772"/>
                    <a:pt x="70366" y="1100138"/>
                    <a:pt x="157166" y="110013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93000"/>
              </a:schemeClr>
            </a:solidFill>
            <a:ln>
              <a:noFill/>
            </a:ln>
            <a:effectLst>
              <a:outerShdw dist="635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7745033" y="4403746"/>
              <a:ext cx="1685387" cy="847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若有若无，细微得如同从另一世界的入口处传来似的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794662" y="4177833"/>
            <a:ext cx="1872943" cy="1100138"/>
            <a:chOff x="10004212" y="4185353"/>
            <a:chExt cx="1872943" cy="1100138"/>
          </a:xfrm>
        </p:grpSpPr>
        <p:sp>
          <p:nvSpPr>
            <p:cNvPr id="46" name="任意多边形 45"/>
            <p:cNvSpPr/>
            <p:nvPr/>
          </p:nvSpPr>
          <p:spPr>
            <a:xfrm>
              <a:off x="10004212" y="4185353"/>
              <a:ext cx="1872943" cy="1100138"/>
            </a:xfrm>
            <a:custGeom>
              <a:avLst/>
              <a:gdLst>
                <a:gd name="connsiteX0" fmla="*/ 157166 w 1872943"/>
                <a:gd name="connsiteY0" fmla="*/ 1100138 h 1100138"/>
                <a:gd name="connsiteX1" fmla="*/ 1715777 w 1872943"/>
                <a:gd name="connsiteY1" fmla="*/ 1100138 h 1100138"/>
                <a:gd name="connsiteX2" fmla="*/ 1872943 w 1872943"/>
                <a:gd name="connsiteY2" fmla="*/ 942972 h 1100138"/>
                <a:gd name="connsiteX3" fmla="*/ 1872943 w 1872943"/>
                <a:gd name="connsiteY3" fmla="*/ 314329 h 1100138"/>
                <a:gd name="connsiteX4" fmla="*/ 1715777 w 1872943"/>
                <a:gd name="connsiteY4" fmla="*/ 157163 h 1100138"/>
                <a:gd name="connsiteX5" fmla="*/ 1011202 w 1872943"/>
                <a:gd name="connsiteY5" fmla="*/ 157163 h 1100138"/>
                <a:gd name="connsiteX6" fmla="*/ 920047 w 1872943"/>
                <a:gd name="connsiteY6" fmla="*/ 0 h 1100138"/>
                <a:gd name="connsiteX7" fmla="*/ 828893 w 1872943"/>
                <a:gd name="connsiteY7" fmla="*/ 157163 h 1100138"/>
                <a:gd name="connsiteX8" fmla="*/ 157166 w 1872943"/>
                <a:gd name="connsiteY8" fmla="*/ 157163 h 1100138"/>
                <a:gd name="connsiteX9" fmla="*/ 0 w 1872943"/>
                <a:gd name="connsiteY9" fmla="*/ 314329 h 1100138"/>
                <a:gd name="connsiteX10" fmla="*/ 0 w 1872943"/>
                <a:gd name="connsiteY10" fmla="*/ 942972 h 1100138"/>
                <a:gd name="connsiteX11" fmla="*/ 157166 w 1872943"/>
                <a:gd name="connsiteY11" fmla="*/ 1100138 h 110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2943" h="1100138">
                  <a:moveTo>
                    <a:pt x="157166" y="1100138"/>
                  </a:moveTo>
                  <a:lnTo>
                    <a:pt x="1715777" y="1100138"/>
                  </a:lnTo>
                  <a:cubicBezTo>
                    <a:pt x="1802577" y="1100138"/>
                    <a:pt x="1872943" y="1029772"/>
                    <a:pt x="1872943" y="942972"/>
                  </a:cubicBezTo>
                  <a:lnTo>
                    <a:pt x="1872943" y="314329"/>
                  </a:lnTo>
                  <a:cubicBezTo>
                    <a:pt x="1872943" y="227529"/>
                    <a:pt x="1802577" y="157163"/>
                    <a:pt x="1715777" y="157163"/>
                  </a:cubicBezTo>
                  <a:lnTo>
                    <a:pt x="1011202" y="157163"/>
                  </a:lnTo>
                  <a:lnTo>
                    <a:pt x="920047" y="0"/>
                  </a:lnTo>
                  <a:lnTo>
                    <a:pt x="828893" y="157163"/>
                  </a:lnTo>
                  <a:lnTo>
                    <a:pt x="157166" y="157163"/>
                  </a:lnTo>
                  <a:cubicBezTo>
                    <a:pt x="70366" y="157163"/>
                    <a:pt x="0" y="227529"/>
                    <a:pt x="0" y="314329"/>
                  </a:cubicBezTo>
                  <a:lnTo>
                    <a:pt x="0" y="942972"/>
                  </a:lnTo>
                  <a:cubicBezTo>
                    <a:pt x="0" y="1029772"/>
                    <a:pt x="70366" y="1100138"/>
                    <a:pt x="157166" y="110013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93000"/>
              </a:schemeClr>
            </a:solidFill>
            <a:ln>
              <a:noFill/>
            </a:ln>
            <a:effectLst>
              <a:outerShdw dist="635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10097989" y="4430723"/>
              <a:ext cx="1685387" cy="847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耳畔不闻任何声响，身边没有任何人擦过。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108622" y="4177833"/>
            <a:ext cx="1872943" cy="1100138"/>
            <a:chOff x="5318172" y="4185353"/>
            <a:chExt cx="1872943" cy="1100138"/>
          </a:xfrm>
        </p:grpSpPr>
        <p:sp>
          <p:nvSpPr>
            <p:cNvPr id="49" name="任意多边形 48"/>
            <p:cNvSpPr/>
            <p:nvPr/>
          </p:nvSpPr>
          <p:spPr>
            <a:xfrm>
              <a:off x="5318172" y="4185353"/>
              <a:ext cx="1872943" cy="1100138"/>
            </a:xfrm>
            <a:custGeom>
              <a:avLst/>
              <a:gdLst>
                <a:gd name="connsiteX0" fmla="*/ 157166 w 1872943"/>
                <a:gd name="connsiteY0" fmla="*/ 1100138 h 1100138"/>
                <a:gd name="connsiteX1" fmla="*/ 1715777 w 1872943"/>
                <a:gd name="connsiteY1" fmla="*/ 1100138 h 1100138"/>
                <a:gd name="connsiteX2" fmla="*/ 1872943 w 1872943"/>
                <a:gd name="connsiteY2" fmla="*/ 942972 h 1100138"/>
                <a:gd name="connsiteX3" fmla="*/ 1872943 w 1872943"/>
                <a:gd name="connsiteY3" fmla="*/ 314329 h 1100138"/>
                <a:gd name="connsiteX4" fmla="*/ 1715777 w 1872943"/>
                <a:gd name="connsiteY4" fmla="*/ 157163 h 1100138"/>
                <a:gd name="connsiteX5" fmla="*/ 1011202 w 1872943"/>
                <a:gd name="connsiteY5" fmla="*/ 157163 h 1100138"/>
                <a:gd name="connsiteX6" fmla="*/ 920047 w 1872943"/>
                <a:gd name="connsiteY6" fmla="*/ 0 h 1100138"/>
                <a:gd name="connsiteX7" fmla="*/ 828893 w 1872943"/>
                <a:gd name="connsiteY7" fmla="*/ 157163 h 1100138"/>
                <a:gd name="connsiteX8" fmla="*/ 157166 w 1872943"/>
                <a:gd name="connsiteY8" fmla="*/ 157163 h 1100138"/>
                <a:gd name="connsiteX9" fmla="*/ 0 w 1872943"/>
                <a:gd name="connsiteY9" fmla="*/ 314329 h 1100138"/>
                <a:gd name="connsiteX10" fmla="*/ 0 w 1872943"/>
                <a:gd name="connsiteY10" fmla="*/ 942972 h 1100138"/>
                <a:gd name="connsiteX11" fmla="*/ 157166 w 1872943"/>
                <a:gd name="connsiteY11" fmla="*/ 1100138 h 110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2943" h="1100138">
                  <a:moveTo>
                    <a:pt x="157166" y="1100138"/>
                  </a:moveTo>
                  <a:lnTo>
                    <a:pt x="1715777" y="1100138"/>
                  </a:lnTo>
                  <a:cubicBezTo>
                    <a:pt x="1802577" y="1100138"/>
                    <a:pt x="1872943" y="1029772"/>
                    <a:pt x="1872943" y="942972"/>
                  </a:cubicBezTo>
                  <a:lnTo>
                    <a:pt x="1872943" y="314329"/>
                  </a:lnTo>
                  <a:cubicBezTo>
                    <a:pt x="1872943" y="227529"/>
                    <a:pt x="1802577" y="157163"/>
                    <a:pt x="1715777" y="157163"/>
                  </a:cubicBezTo>
                  <a:lnTo>
                    <a:pt x="1011202" y="157163"/>
                  </a:lnTo>
                  <a:lnTo>
                    <a:pt x="920047" y="0"/>
                  </a:lnTo>
                  <a:lnTo>
                    <a:pt x="828893" y="157163"/>
                  </a:lnTo>
                  <a:lnTo>
                    <a:pt x="157166" y="157163"/>
                  </a:lnTo>
                  <a:cubicBezTo>
                    <a:pt x="70366" y="157163"/>
                    <a:pt x="0" y="227529"/>
                    <a:pt x="0" y="314329"/>
                  </a:cubicBezTo>
                  <a:lnTo>
                    <a:pt x="0" y="942972"/>
                  </a:lnTo>
                  <a:cubicBezTo>
                    <a:pt x="0" y="1029772"/>
                    <a:pt x="70366" y="1100138"/>
                    <a:pt x="157166" y="110013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93000"/>
              </a:schemeClr>
            </a:solidFill>
            <a:ln>
              <a:noFill/>
            </a:ln>
            <a:effectLst>
              <a:outerShdw dist="635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5411949" y="4430723"/>
              <a:ext cx="1685387" cy="847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耳畔不闻任何声响，身边没有任何人擦过。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>
            <a:off x="8496300" y="4781548"/>
            <a:ext cx="3695700" cy="207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06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162300" y="2325699"/>
            <a:ext cx="7481888" cy="2206603"/>
          </a:xfrm>
          <a:prstGeom prst="rect">
            <a:avLst/>
          </a:prstGeom>
          <a:noFill/>
          <a:ln w="9525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405322" y="521084"/>
            <a:ext cx="6723186" cy="595064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52716" y="2644170"/>
            <a:ext cx="5476017" cy="1569660"/>
            <a:chOff x="5956255" y="183524"/>
            <a:chExt cx="5476017" cy="1569660"/>
          </a:xfrm>
        </p:grpSpPr>
        <p:sp>
          <p:nvSpPr>
            <p:cNvPr id="4" name="文本框 3"/>
            <p:cNvSpPr txBox="1"/>
            <p:nvPr/>
          </p:nvSpPr>
          <p:spPr>
            <a:xfrm>
              <a:off x="6751906" y="322117"/>
              <a:ext cx="30572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solidFill>
                    <a:srgbClr val="497A00"/>
                  </a:solidFill>
                  <a:effectLst>
                    <a:outerShdw blurRad="139700" sx="102000" sy="102000" algn="ctr" rotWithShape="0">
                      <a:srgbClr val="9BC54B"/>
                    </a:outerShdw>
                  </a:effectLst>
                  <a:latin typeface="方正细谭黑简体" panose="02000000000000000000" pitchFamily="2" charset="-122"/>
                  <a:ea typeface="方正细谭黑简体" panose="02000000000000000000" pitchFamily="2" charset="-122"/>
                </a:defRPr>
              </a:lvl1pPr>
            </a:lstStyle>
            <a:p>
              <a:r>
                <a:rPr lang="zh-CN" altLang="en-US" sz="3200" dirty="0">
                  <a:solidFill>
                    <a:schemeClr val="accent1"/>
                  </a:solidFill>
                  <a:effectLst>
                    <a:outerShdw blurRad="139700" sx="102000" sy="102000" algn="ctr" rotWithShape="0">
                      <a:srgbClr val="9BC54B">
                        <a:alpha val="7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输入一个小标题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672223" y="907107"/>
              <a:ext cx="2611814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9397663" y="907107"/>
              <a:ext cx="64168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0235863" y="907107"/>
              <a:ext cx="37498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0712113" y="907107"/>
              <a:ext cx="12733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6773485" y="1008400"/>
              <a:ext cx="465878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在这里输入一些描述文字，可以是对这部分的描述，主要起装饰作用。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956255" y="183524"/>
              <a:ext cx="86914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accent1"/>
                  </a:solidFill>
                  <a:effectLst>
                    <a:outerShdw blurRad="139700" sx="102000" sy="102000" algn="ctr" rotWithShape="0">
                      <a:srgbClr val="9BC54B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9600" dirty="0" smtClean="0">
                  <a:effectLst>
                    <a:outerShdw blurRad="139700" sx="102000" sy="102000" algn="ctr" rotWithShape="0">
                      <a:srgbClr val="9BC54B">
                        <a:alpha val="73000"/>
                      </a:srgbClr>
                    </a:outerShdw>
                  </a:effectLst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3</a:t>
              </a:r>
              <a:endParaRPr lang="zh-CN" altLang="en-US" sz="9600" dirty="0">
                <a:effectLst>
                  <a:outerShdw blurRad="139700" sx="102000" sy="102000" algn="ctr" rotWithShape="0">
                    <a:srgbClr val="9BC54B">
                      <a:alpha val="7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31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" y="2005468"/>
            <a:ext cx="7581900" cy="3486151"/>
            <a:chOff x="-1" y="2005468"/>
            <a:chExt cx="7581900" cy="3486151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" y="2005468"/>
              <a:ext cx="7581900" cy="3486151"/>
            </a:xfrm>
            <a:prstGeom prst="rect">
              <a:avLst/>
            </a:prstGeom>
          </p:spPr>
        </p:pic>
        <p:sp>
          <p:nvSpPr>
            <p:cNvPr id="12" name="同侧圆角矩形 11"/>
            <p:cNvSpPr/>
            <p:nvPr/>
          </p:nvSpPr>
          <p:spPr>
            <a:xfrm>
              <a:off x="134993" y="2686815"/>
              <a:ext cx="6241047" cy="2804804"/>
            </a:xfrm>
            <a:prstGeom prst="round2SameRect">
              <a:avLst>
                <a:gd name="adj1" fmla="val 9316"/>
                <a:gd name="adj2" fmla="val 0"/>
              </a:avLst>
            </a:prstGeom>
            <a:solidFill>
              <a:schemeClr val="accent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-1" y="0"/>
            <a:ext cx="6457950" cy="898070"/>
            <a:chOff x="-1" y="0"/>
            <a:chExt cx="6457950" cy="898070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 flipH="1">
              <a:off x="0" y="0"/>
              <a:ext cx="1261367" cy="898069"/>
            </a:xfrm>
            <a:prstGeom prst="rect">
              <a:avLst/>
            </a:prstGeom>
          </p:spPr>
        </p:pic>
        <p:grpSp>
          <p:nvGrpSpPr>
            <p:cNvPr id="56" name="组合 55"/>
            <p:cNvGrpSpPr/>
            <p:nvPr/>
          </p:nvGrpSpPr>
          <p:grpSpPr>
            <a:xfrm>
              <a:off x="-1" y="898070"/>
              <a:ext cx="6457950" cy="0"/>
              <a:chOff x="-152400" y="1088569"/>
              <a:chExt cx="6457950" cy="0"/>
            </a:xfrm>
          </p:grpSpPr>
          <p:cxnSp>
            <p:nvCxnSpPr>
              <p:cNvPr id="57" name="直接连接符 56"/>
              <p:cNvCxnSpPr/>
              <p:nvPr/>
            </p:nvCxnSpPr>
            <p:spPr>
              <a:xfrm>
                <a:off x="-152400" y="1088569"/>
                <a:ext cx="4016424" cy="0"/>
              </a:xfrm>
              <a:prstGeom prst="line">
                <a:avLst/>
              </a:prstGeom>
              <a:ln>
                <a:solidFill>
                  <a:schemeClr val="accent1">
                    <a:alpha val="3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4119066" y="1088569"/>
                <a:ext cx="971550" cy="0"/>
              </a:xfrm>
              <a:prstGeom prst="line">
                <a:avLst/>
              </a:prstGeom>
              <a:ln>
                <a:solidFill>
                  <a:schemeClr val="accent1">
                    <a:alpha val="3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5345658" y="1088569"/>
                <a:ext cx="495300" cy="0"/>
              </a:xfrm>
              <a:prstGeom prst="line">
                <a:avLst/>
              </a:prstGeom>
              <a:ln>
                <a:solidFill>
                  <a:schemeClr val="accent1">
                    <a:alpha val="3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6096000" y="1088569"/>
                <a:ext cx="209550" cy="0"/>
              </a:xfrm>
              <a:prstGeom prst="line">
                <a:avLst/>
              </a:prstGeom>
              <a:ln>
                <a:solidFill>
                  <a:schemeClr val="accent1">
                    <a:alpha val="3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在这里</a:t>
            </a:r>
            <a:r>
              <a:rPr lang="zh-CN" altLang="en-US" dirty="0" smtClean="0">
                <a:solidFill>
                  <a:schemeClr val="accent1"/>
                </a:solidFill>
              </a:rPr>
              <a:t>输入您的</a:t>
            </a:r>
            <a:r>
              <a:rPr lang="zh-CN" altLang="en-US" dirty="0">
                <a:solidFill>
                  <a:schemeClr val="accent1"/>
                </a:solidFill>
              </a:rPr>
              <a:t>标题</a:t>
            </a:r>
          </a:p>
        </p:txBody>
      </p:sp>
      <p:graphicFrame>
        <p:nvGraphicFramePr>
          <p:cNvPr id="61" name="图表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8554228"/>
              </p:ext>
            </p:extLst>
          </p:nvPr>
        </p:nvGraphicFramePr>
        <p:xfrm>
          <a:off x="349621" y="1989138"/>
          <a:ext cx="5811790" cy="4340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8" name="组合 67"/>
          <p:cNvGrpSpPr/>
          <p:nvPr/>
        </p:nvGrpSpPr>
        <p:grpSpPr>
          <a:xfrm>
            <a:off x="7755344" y="1724257"/>
            <a:ext cx="3766096" cy="962558"/>
            <a:chOff x="8620815" y="1483106"/>
            <a:chExt cx="3766096" cy="962558"/>
          </a:xfrm>
        </p:grpSpPr>
        <p:sp>
          <p:nvSpPr>
            <p:cNvPr id="69" name="椭圆 68"/>
            <p:cNvSpPr/>
            <p:nvPr/>
          </p:nvSpPr>
          <p:spPr>
            <a:xfrm>
              <a:off x="8620815" y="1541133"/>
              <a:ext cx="253278" cy="25327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8874093" y="1793178"/>
              <a:ext cx="3512818" cy="65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但是，为使直子的面影在我脑海中浮现出来，我总是需要一点时间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8874093" y="148310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文字内容</a:t>
              </a:r>
              <a:endPara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7755344" y="2789769"/>
            <a:ext cx="3766096" cy="962558"/>
            <a:chOff x="8620815" y="1483106"/>
            <a:chExt cx="3766096" cy="962558"/>
          </a:xfrm>
        </p:grpSpPr>
        <p:sp>
          <p:nvSpPr>
            <p:cNvPr id="77" name="椭圆 76"/>
            <p:cNvSpPr/>
            <p:nvPr/>
          </p:nvSpPr>
          <p:spPr>
            <a:xfrm>
              <a:off x="8620815" y="1541133"/>
              <a:ext cx="253278" cy="25327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>
              <a:off x="8874093" y="1793178"/>
              <a:ext cx="3512818" cy="65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而且，随着岁月的流逝，所需的时间愈来愈长。</a:t>
              </a: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8874093" y="148310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文字内容</a:t>
              </a: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7755344" y="3855281"/>
            <a:ext cx="3766096" cy="682482"/>
            <a:chOff x="8620815" y="1483106"/>
            <a:chExt cx="3766096" cy="682482"/>
          </a:xfrm>
        </p:grpSpPr>
        <p:sp>
          <p:nvSpPr>
            <p:cNvPr id="84" name="椭圆 83"/>
            <p:cNvSpPr/>
            <p:nvPr/>
          </p:nvSpPr>
          <p:spPr>
            <a:xfrm>
              <a:off x="8620815" y="1541133"/>
              <a:ext cx="253278" cy="2532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矩形 87"/>
            <p:cNvSpPr/>
            <p:nvPr/>
          </p:nvSpPr>
          <p:spPr>
            <a:xfrm>
              <a:off x="8874093" y="1793178"/>
              <a:ext cx="3512818" cy="372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这固然令人悲哀，但事实就是如此。</a:t>
              </a: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8874093" y="148310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文字内容</a:t>
              </a: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7755344" y="4920793"/>
            <a:ext cx="3766096" cy="965636"/>
            <a:chOff x="8620815" y="1483106"/>
            <a:chExt cx="3766096" cy="965636"/>
          </a:xfrm>
        </p:grpSpPr>
        <p:sp>
          <p:nvSpPr>
            <p:cNvPr id="91" name="椭圆 90"/>
            <p:cNvSpPr/>
            <p:nvPr/>
          </p:nvSpPr>
          <p:spPr>
            <a:xfrm>
              <a:off x="8620815" y="1541133"/>
              <a:ext cx="253278" cy="25327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矩形 91"/>
            <p:cNvSpPr/>
            <p:nvPr/>
          </p:nvSpPr>
          <p:spPr>
            <a:xfrm>
              <a:off x="8874093" y="1796256"/>
              <a:ext cx="3512818" cy="65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起初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5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秒即可想起，渐次变成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10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秒、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30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秒、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分钟。</a:t>
              </a: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8874093" y="148310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文字内容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9093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1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在这里</a:t>
            </a:r>
            <a:r>
              <a:rPr lang="zh-CN" altLang="en-US" dirty="0" smtClean="0">
                <a:solidFill>
                  <a:schemeClr val="accent1"/>
                </a:solidFill>
              </a:rPr>
              <a:t>输入您的</a:t>
            </a:r>
            <a:r>
              <a:rPr lang="zh-CN" altLang="en-US" dirty="0">
                <a:solidFill>
                  <a:schemeClr val="accent1"/>
                </a:solidFill>
              </a:rPr>
              <a:t>标题</a:t>
            </a:r>
          </a:p>
        </p:txBody>
      </p:sp>
      <p:grpSp>
        <p:nvGrpSpPr>
          <p:cNvPr id="89" name="组合 88"/>
          <p:cNvGrpSpPr/>
          <p:nvPr/>
        </p:nvGrpSpPr>
        <p:grpSpPr>
          <a:xfrm>
            <a:off x="4904022" y="4251567"/>
            <a:ext cx="2383954" cy="1595410"/>
            <a:chOff x="4904022" y="4734848"/>
            <a:chExt cx="2383954" cy="1595410"/>
          </a:xfrm>
        </p:grpSpPr>
        <p:sp>
          <p:nvSpPr>
            <p:cNvPr id="90" name="文本框 89"/>
            <p:cNvSpPr txBox="1"/>
            <p:nvPr/>
          </p:nvSpPr>
          <p:spPr>
            <a:xfrm>
              <a:off x="5490705" y="4734848"/>
              <a:ext cx="12105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文字内容</a:t>
              </a:r>
              <a:endPara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4904022" y="5117618"/>
              <a:ext cx="2383954" cy="1212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哦，原来我的记忆的确正在同直子站立的位置步步远离，正如我逐渐远离自己一度战国的位置一样。</a:t>
              </a: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8961832" y="4251567"/>
            <a:ext cx="2383954" cy="1595410"/>
            <a:chOff x="9045921" y="4734848"/>
            <a:chExt cx="2383954" cy="1595410"/>
          </a:xfrm>
        </p:grpSpPr>
        <p:sp>
          <p:nvSpPr>
            <p:cNvPr id="93" name="文本框 92"/>
            <p:cNvSpPr txBox="1"/>
            <p:nvPr/>
          </p:nvSpPr>
          <p:spPr>
            <a:xfrm>
              <a:off x="9571874" y="4734848"/>
              <a:ext cx="12105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文字内容</a:t>
              </a:r>
              <a:endPara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9045921" y="5117618"/>
              <a:ext cx="2383954" cy="1212640"/>
            </a:xfrm>
            <a:prstGeom prst="rect">
              <a:avLst/>
            </a:prstGeom>
            <a:solidFill>
              <a:srgbClr val="F1F1F1">
                <a:alpha val="52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而惟独风景，惟独那片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月草地的风景，宛如电影中的象征性镜头，在我的脑际反复推出。</a:t>
              </a: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762124" y="4251567"/>
            <a:ext cx="2383954" cy="1289493"/>
            <a:chOff x="762124" y="4734848"/>
            <a:chExt cx="2383954" cy="1289493"/>
          </a:xfrm>
        </p:grpSpPr>
        <p:sp>
          <p:nvSpPr>
            <p:cNvPr id="96" name="文本框 95"/>
            <p:cNvSpPr txBox="1"/>
            <p:nvPr/>
          </p:nvSpPr>
          <p:spPr>
            <a:xfrm>
              <a:off x="1348807" y="4734848"/>
              <a:ext cx="12105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文字内容</a:t>
              </a:r>
              <a:endPara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762124" y="5117618"/>
              <a:ext cx="2383954" cy="906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它延长的那样迅速，竟同夕阳下的阴影一般，并将很快消融在冥冥夜色之中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201849" y="1333500"/>
            <a:ext cx="3692554" cy="2761270"/>
            <a:chOff x="201849" y="1714500"/>
            <a:chExt cx="3692554" cy="2761270"/>
          </a:xfrm>
        </p:grpSpPr>
        <p:grpSp>
          <p:nvGrpSpPr>
            <p:cNvPr id="99" name="组合 98"/>
            <p:cNvGrpSpPr/>
            <p:nvPr/>
          </p:nvGrpSpPr>
          <p:grpSpPr>
            <a:xfrm>
              <a:off x="680596" y="1714500"/>
              <a:ext cx="2757394" cy="2761270"/>
              <a:chOff x="-4496286" y="310399"/>
              <a:chExt cx="3376902" cy="3381650"/>
            </a:xfrm>
          </p:grpSpPr>
          <p:grpSp>
            <p:nvGrpSpPr>
              <p:cNvPr id="52" name="组合 51"/>
              <p:cNvGrpSpPr/>
              <p:nvPr/>
            </p:nvGrpSpPr>
            <p:grpSpPr>
              <a:xfrm>
                <a:off x="-4496286" y="310399"/>
                <a:ext cx="3376902" cy="3381650"/>
                <a:chOff x="4189062" y="1218294"/>
                <a:chExt cx="2996074" cy="3000288"/>
              </a:xfrm>
            </p:grpSpPr>
            <p:pic>
              <p:nvPicPr>
                <p:cNvPr id="53" name="图片 52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2150956">
                  <a:off x="5160781" y="1482310"/>
                  <a:ext cx="1627635" cy="1889764"/>
                </a:xfrm>
                <a:prstGeom prst="rect">
                  <a:avLst/>
                </a:prstGeom>
              </p:spPr>
            </p:pic>
            <p:pic>
              <p:nvPicPr>
                <p:cNvPr id="54" name="图片 5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836987">
                  <a:off x="3936832" y="1470524"/>
                  <a:ext cx="2688467" cy="2184007"/>
                </a:xfrm>
                <a:prstGeom prst="rect">
                  <a:avLst/>
                </a:prstGeom>
              </p:spPr>
            </p:pic>
            <p:pic>
              <p:nvPicPr>
                <p:cNvPr id="55" name="图片 54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57501" y="2328818"/>
                  <a:ext cx="1627635" cy="1889764"/>
                </a:xfrm>
                <a:prstGeom prst="rect">
                  <a:avLst/>
                </a:prstGeom>
              </p:spPr>
            </p:pic>
          </p:grpSp>
          <p:pic>
            <p:nvPicPr>
              <p:cNvPr id="98" name="图片 9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175541">
                <a:off x="-4312860" y="925130"/>
                <a:ext cx="1627635" cy="1889764"/>
              </a:xfrm>
              <a:prstGeom prst="rect">
                <a:avLst/>
              </a:prstGeom>
            </p:spPr>
          </p:pic>
        </p:grpSp>
        <p:graphicFrame>
          <p:nvGraphicFramePr>
            <p:cNvPr id="83" name="图表 82"/>
            <p:cNvGraphicFramePr/>
            <p:nvPr>
              <p:extLst>
                <p:ext uri="{D42A27DB-BD31-4B8C-83A1-F6EECF244321}">
                  <p14:modId xmlns:p14="http://schemas.microsoft.com/office/powerpoint/2010/main" val="1750821588"/>
                </p:ext>
              </p:extLst>
            </p:nvPr>
          </p:nvGraphicFramePr>
          <p:xfrm>
            <a:off x="201849" y="1870153"/>
            <a:ext cx="3692554" cy="2461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00" name="椭圆 99"/>
            <p:cNvSpPr/>
            <p:nvPr/>
          </p:nvSpPr>
          <p:spPr>
            <a:xfrm>
              <a:off x="1245120" y="2297997"/>
              <a:ext cx="1606013" cy="1606013"/>
            </a:xfrm>
            <a:prstGeom prst="ellipse">
              <a:avLst/>
            </a:prstGeom>
            <a:solidFill>
              <a:schemeClr val="accent1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/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1492525" y="2639338"/>
              <a:ext cx="1111202" cy="9233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dirty="0" smtClean="0">
                  <a:solidFill>
                    <a:schemeClr val="bg1"/>
                  </a:solidFill>
                  <a:latin typeface="Impact" panose="020B0806030902050204" pitchFamily="34" charset="0"/>
                  <a:ea typeface="微软雅黑 Light" panose="020B0502040204020203" pitchFamily="34" charset="-122"/>
                </a:rPr>
                <a:t>75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Impact" panose="020B0806030902050204" pitchFamily="34" charset="0"/>
                  <a:ea typeface="微软雅黑 Light" panose="020B0502040204020203" pitchFamily="34" charset="-122"/>
                </a:rPr>
                <a:t>%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4254690" y="1314882"/>
            <a:ext cx="3692554" cy="2843474"/>
            <a:chOff x="4254690" y="1695882"/>
            <a:chExt cx="3692554" cy="2843474"/>
          </a:xfrm>
        </p:grpSpPr>
        <p:grpSp>
          <p:nvGrpSpPr>
            <p:cNvPr id="67" name="组合 66"/>
            <p:cNvGrpSpPr/>
            <p:nvPr/>
          </p:nvGrpSpPr>
          <p:grpSpPr>
            <a:xfrm>
              <a:off x="4701827" y="1695882"/>
              <a:ext cx="3107022" cy="2843474"/>
              <a:chOff x="5005063" y="1886003"/>
              <a:chExt cx="2710272" cy="2480379"/>
            </a:xfrm>
          </p:grpSpPr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5227461" y="1886003"/>
                <a:ext cx="2487874" cy="2137354"/>
              </a:xfrm>
              <a:prstGeom prst="rect">
                <a:avLst/>
              </a:prstGeom>
            </p:spPr>
          </p:pic>
          <p:pic>
            <p:nvPicPr>
              <p:cNvPr id="66" name="图片 6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18642">
                <a:off x="5005063" y="2476618"/>
                <a:ext cx="1627635" cy="1889764"/>
              </a:xfrm>
              <a:prstGeom prst="rect">
                <a:avLst/>
              </a:prstGeom>
            </p:spPr>
          </p:pic>
        </p:grpSp>
        <p:grpSp>
          <p:nvGrpSpPr>
            <p:cNvPr id="105" name="组合 104"/>
            <p:cNvGrpSpPr/>
            <p:nvPr/>
          </p:nvGrpSpPr>
          <p:grpSpPr>
            <a:xfrm>
              <a:off x="4254690" y="1870153"/>
              <a:ext cx="3692554" cy="2461700"/>
              <a:chOff x="4254690" y="1870153"/>
              <a:chExt cx="3692554" cy="2461700"/>
            </a:xfrm>
          </p:grpSpPr>
          <p:graphicFrame>
            <p:nvGraphicFramePr>
              <p:cNvPr id="85" name="图表 84"/>
              <p:cNvGraphicFramePr/>
              <p:nvPr>
                <p:extLst>
                  <p:ext uri="{D42A27DB-BD31-4B8C-83A1-F6EECF244321}">
                    <p14:modId xmlns:p14="http://schemas.microsoft.com/office/powerpoint/2010/main" val="3635788066"/>
                  </p:ext>
                </p:extLst>
              </p:nvPr>
            </p:nvGraphicFramePr>
            <p:xfrm>
              <a:off x="4254690" y="1870153"/>
              <a:ext cx="3692554" cy="24617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101" name="椭圆 100"/>
              <p:cNvSpPr/>
              <p:nvPr/>
            </p:nvSpPr>
            <p:spPr>
              <a:xfrm>
                <a:off x="5297961" y="2297997"/>
                <a:ext cx="1606013" cy="1606013"/>
              </a:xfrm>
              <a:prstGeom prst="ellipse">
                <a:avLst/>
              </a:prstGeom>
              <a:solidFill>
                <a:schemeClr val="accent1">
                  <a:lumMod val="75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/>
              </a:p>
            </p:txBody>
          </p:sp>
          <p:sp>
            <p:nvSpPr>
              <p:cNvPr id="86" name="文本框 85"/>
              <p:cNvSpPr txBox="1"/>
              <p:nvPr/>
            </p:nvSpPr>
            <p:spPr>
              <a:xfrm>
                <a:off x="5493269" y="2639338"/>
                <a:ext cx="1215397" cy="92333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5400" dirty="0" smtClean="0">
                    <a:solidFill>
                      <a:schemeClr val="bg1"/>
                    </a:solidFill>
                    <a:latin typeface="Impact" panose="020B0806030902050204" pitchFamily="34" charset="0"/>
                    <a:ea typeface="微软雅黑 Light" panose="020B0502040204020203" pitchFamily="34" charset="-122"/>
                  </a:rPr>
                  <a:t>60</a:t>
                </a:r>
                <a:r>
                  <a:rPr lang="en-US" altLang="zh-CN" sz="3200" dirty="0" smtClean="0">
                    <a:solidFill>
                      <a:schemeClr val="bg1"/>
                    </a:solidFill>
                    <a:latin typeface="Impact" panose="020B0806030902050204" pitchFamily="34" charset="0"/>
                    <a:ea typeface="微软雅黑 Light" panose="020B0502040204020203" pitchFamily="34" charset="-122"/>
                  </a:rPr>
                  <a:t>%</a:t>
                </a:r>
                <a:endParaRPr lang="zh-CN" altLang="en-US" sz="3200" dirty="0">
                  <a:solidFill>
                    <a:schemeClr val="bg1"/>
                  </a:solidFill>
                  <a:latin typeface="Impact" panose="020B0806030902050204" pitchFamily="34" charset="0"/>
                  <a:ea typeface="微软雅黑 Light" panose="020B0502040204020203" pitchFamily="34" charset="-122"/>
                </a:endParaRPr>
              </a:p>
            </p:txBody>
          </p:sp>
        </p:grpSp>
      </p:grpSp>
      <p:grpSp>
        <p:nvGrpSpPr>
          <p:cNvPr id="106" name="组合 105"/>
          <p:cNvGrpSpPr/>
          <p:nvPr/>
        </p:nvGrpSpPr>
        <p:grpSpPr>
          <a:xfrm>
            <a:off x="8307532" y="1110917"/>
            <a:ext cx="3692554" cy="2992154"/>
            <a:chOff x="8307532" y="1491917"/>
            <a:chExt cx="3692554" cy="2992154"/>
          </a:xfrm>
        </p:grpSpPr>
        <p:grpSp>
          <p:nvGrpSpPr>
            <p:cNvPr id="57" name="组合 56"/>
            <p:cNvGrpSpPr/>
            <p:nvPr/>
          </p:nvGrpSpPr>
          <p:grpSpPr>
            <a:xfrm rot="4827994">
              <a:off x="8660050" y="1542254"/>
              <a:ext cx="2992154" cy="2891480"/>
              <a:chOff x="-2113496" y="6265869"/>
              <a:chExt cx="2970313" cy="2870375"/>
            </a:xfrm>
          </p:grpSpPr>
          <p:pic>
            <p:nvPicPr>
              <p:cNvPr id="58" name="图片 5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276792">
                <a:off x="-2000619" y="6814131"/>
                <a:ext cx="1401784" cy="1627537"/>
              </a:xfrm>
              <a:prstGeom prst="rect">
                <a:avLst/>
              </a:prstGeom>
            </p:spPr>
          </p:pic>
          <p:pic>
            <p:nvPicPr>
              <p:cNvPr id="59" name="图片 5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55947">
                <a:off x="-1267271" y="6265869"/>
                <a:ext cx="1401784" cy="1627537"/>
              </a:xfrm>
              <a:prstGeom prst="rect">
                <a:avLst/>
              </a:prstGeom>
            </p:spPr>
          </p:pic>
          <p:grpSp>
            <p:nvGrpSpPr>
              <p:cNvPr id="60" name="组合 59"/>
              <p:cNvGrpSpPr/>
              <p:nvPr/>
            </p:nvGrpSpPr>
            <p:grpSpPr>
              <a:xfrm rot="3093966">
                <a:off x="-1517389" y="6762038"/>
                <a:ext cx="2203372" cy="2545040"/>
                <a:chOff x="-1068845" y="6781726"/>
                <a:chExt cx="2050477" cy="2368436"/>
              </a:xfrm>
            </p:grpSpPr>
            <p:pic>
              <p:nvPicPr>
                <p:cNvPr id="61" name="图片 60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9510222">
                  <a:off x="-457631" y="7624776"/>
                  <a:ext cx="1439263" cy="1525386"/>
                </a:xfrm>
                <a:prstGeom prst="rect">
                  <a:avLst/>
                </a:prstGeom>
              </p:spPr>
            </p:pic>
            <p:pic>
              <p:nvPicPr>
                <p:cNvPr id="62" name="图片 61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445654">
                  <a:off x="-1068845" y="7087738"/>
                  <a:ext cx="1304512" cy="1514600"/>
                </a:xfrm>
                <a:prstGeom prst="rect">
                  <a:avLst/>
                </a:prstGeom>
              </p:spPr>
            </p:pic>
            <p:pic>
              <p:nvPicPr>
                <p:cNvPr id="63" name="图片 62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105424">
                  <a:off x="-879367" y="6698261"/>
                  <a:ext cx="1627633" cy="1794563"/>
                </a:xfrm>
                <a:prstGeom prst="rect">
                  <a:avLst/>
                </a:prstGeom>
              </p:spPr>
            </p:pic>
            <p:pic>
              <p:nvPicPr>
                <p:cNvPr id="64" name="图片 63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31969" y="7166497"/>
                  <a:ext cx="1627635" cy="1889764"/>
                </a:xfrm>
                <a:prstGeom prst="rect">
                  <a:avLst/>
                </a:prstGeom>
              </p:spPr>
            </p:pic>
          </p:grpSp>
        </p:grpSp>
        <p:graphicFrame>
          <p:nvGraphicFramePr>
            <p:cNvPr id="87" name="图表 86"/>
            <p:cNvGraphicFramePr/>
            <p:nvPr>
              <p:extLst>
                <p:ext uri="{D42A27DB-BD31-4B8C-83A1-F6EECF244321}">
                  <p14:modId xmlns:p14="http://schemas.microsoft.com/office/powerpoint/2010/main" val="806326265"/>
                </p:ext>
              </p:extLst>
            </p:nvPr>
          </p:nvGraphicFramePr>
          <p:xfrm>
            <a:off x="8307532" y="1870153"/>
            <a:ext cx="3692554" cy="2461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sp>
          <p:nvSpPr>
            <p:cNvPr id="102" name="椭圆 101"/>
            <p:cNvSpPr/>
            <p:nvPr/>
          </p:nvSpPr>
          <p:spPr>
            <a:xfrm>
              <a:off x="9350803" y="2297997"/>
              <a:ext cx="1606013" cy="1606013"/>
            </a:xfrm>
            <a:prstGeom prst="ellipse">
              <a:avLst/>
            </a:prstGeom>
            <a:solidFill>
              <a:schemeClr val="accent1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/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9560538" y="2639338"/>
              <a:ext cx="11865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微软雅黑 Light" panose="020B0502040204020203" pitchFamily="34" charset="-122"/>
                </a:rPr>
                <a:t>45</a:t>
              </a:r>
              <a:r>
                <a:rPr lang="en-US" altLang="zh-CN" sz="32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微软雅黑 Light" panose="020B0502040204020203" pitchFamily="34" charset="-122"/>
                </a:rPr>
                <a:t>%</a:t>
              </a:r>
              <a:endParaRPr lang="zh-CN" alt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8176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在这里</a:t>
            </a:r>
            <a:r>
              <a:rPr lang="zh-CN" altLang="en-US" dirty="0" smtClean="0">
                <a:solidFill>
                  <a:schemeClr val="accent1"/>
                </a:solidFill>
              </a:rPr>
              <a:t>输入您的</a:t>
            </a:r>
            <a:r>
              <a:rPr lang="zh-CN" altLang="en-US" dirty="0">
                <a:solidFill>
                  <a:schemeClr val="accent1"/>
                </a:solidFill>
              </a:rPr>
              <a:t>标题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780625" y="1715834"/>
            <a:ext cx="2981325" cy="2300696"/>
            <a:chOff x="346759" y="1963484"/>
            <a:chExt cx="2981325" cy="2300696"/>
          </a:xfrm>
        </p:grpSpPr>
        <p:pic>
          <p:nvPicPr>
            <p:cNvPr id="39" name="图片 38"/>
            <p:cNvPicPr>
              <a:picLocks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193" y="2059760"/>
              <a:ext cx="2796456" cy="1864304"/>
            </a:xfrm>
            <a:prstGeom prst="rect">
              <a:avLst/>
            </a:prstGeom>
          </p:spPr>
        </p:pic>
        <p:sp>
          <p:nvSpPr>
            <p:cNvPr id="40" name="图文框 39"/>
            <p:cNvSpPr/>
            <p:nvPr/>
          </p:nvSpPr>
          <p:spPr>
            <a:xfrm>
              <a:off x="346759" y="1963484"/>
              <a:ext cx="2981325" cy="2056857"/>
            </a:xfrm>
            <a:prstGeom prst="frame">
              <a:avLst>
                <a:gd name="adj1" fmla="val 135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等腰三角形 40"/>
            <p:cNvSpPr/>
            <p:nvPr/>
          </p:nvSpPr>
          <p:spPr>
            <a:xfrm rot="10800000">
              <a:off x="1695994" y="4020340"/>
              <a:ext cx="282854" cy="24384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605338" y="1715834"/>
            <a:ext cx="2981325" cy="2300696"/>
            <a:chOff x="4605337" y="1963484"/>
            <a:chExt cx="2981325" cy="2300696"/>
          </a:xfrm>
        </p:grpSpPr>
        <p:pic>
          <p:nvPicPr>
            <p:cNvPr id="43" name="图片 42"/>
            <p:cNvPicPr>
              <a:picLocks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7771" y="2059760"/>
              <a:ext cx="2796456" cy="1864304"/>
            </a:xfrm>
            <a:prstGeom prst="rect">
              <a:avLst/>
            </a:prstGeom>
          </p:spPr>
        </p:pic>
        <p:sp>
          <p:nvSpPr>
            <p:cNvPr id="44" name="图文框 43"/>
            <p:cNvSpPr/>
            <p:nvPr/>
          </p:nvSpPr>
          <p:spPr>
            <a:xfrm>
              <a:off x="4605337" y="1963484"/>
              <a:ext cx="2981325" cy="2056857"/>
            </a:xfrm>
            <a:prstGeom prst="frame">
              <a:avLst>
                <a:gd name="adj1" fmla="val 135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 rot="10800000">
              <a:off x="5954573" y="4020340"/>
              <a:ext cx="282854" cy="24384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430051" y="1715834"/>
            <a:ext cx="2981325" cy="2300696"/>
            <a:chOff x="8382277" y="1963484"/>
            <a:chExt cx="2981325" cy="2300696"/>
          </a:xfrm>
        </p:grpSpPr>
        <p:pic>
          <p:nvPicPr>
            <p:cNvPr id="47" name="图片 46"/>
            <p:cNvPicPr>
              <a:picLocks/>
            </p:cNvPicPr>
            <p:nvPr/>
          </p:nvPicPr>
          <p:blipFill rotWithShape="1"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4711" y="2059760"/>
              <a:ext cx="2796456" cy="1864304"/>
            </a:xfrm>
            <a:prstGeom prst="rect">
              <a:avLst/>
            </a:prstGeom>
          </p:spPr>
        </p:pic>
        <p:sp>
          <p:nvSpPr>
            <p:cNvPr id="48" name="图文框 47"/>
            <p:cNvSpPr/>
            <p:nvPr/>
          </p:nvSpPr>
          <p:spPr>
            <a:xfrm>
              <a:off x="8382277" y="1963484"/>
              <a:ext cx="2981325" cy="2056857"/>
            </a:xfrm>
            <a:prstGeom prst="frame">
              <a:avLst>
                <a:gd name="adj1" fmla="val 135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等腰三角形 48"/>
            <p:cNvSpPr/>
            <p:nvPr/>
          </p:nvSpPr>
          <p:spPr>
            <a:xfrm rot="10800000">
              <a:off x="9731512" y="4020340"/>
              <a:ext cx="282854" cy="24384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073651" y="4254023"/>
            <a:ext cx="2395272" cy="2061916"/>
            <a:chOff x="1073651" y="4254023"/>
            <a:chExt cx="2395272" cy="2061916"/>
          </a:xfrm>
        </p:grpSpPr>
        <p:sp>
          <p:nvSpPr>
            <p:cNvPr id="51" name="圆角矩形 50"/>
            <p:cNvSpPr/>
            <p:nvPr/>
          </p:nvSpPr>
          <p:spPr>
            <a:xfrm>
              <a:off x="1442612" y="4254023"/>
              <a:ext cx="1657350" cy="45720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073651" y="4823223"/>
              <a:ext cx="2395272" cy="1492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对了，她说的是荒郊野外的一口水井。是否实有其井，我不得而知。或许是只对她才存在的一个印象或一种符号也未可知</a:t>
              </a: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1717288" y="43037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文本内容</a:t>
              </a:r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4898364" y="4254023"/>
            <a:ext cx="2395272" cy="1475923"/>
            <a:chOff x="4898364" y="4254023"/>
            <a:chExt cx="2395272" cy="1475923"/>
          </a:xfrm>
        </p:grpSpPr>
        <p:sp>
          <p:nvSpPr>
            <p:cNvPr id="70" name="圆角矩形 69"/>
            <p:cNvSpPr/>
            <p:nvPr/>
          </p:nvSpPr>
          <p:spPr>
            <a:xfrm>
              <a:off x="5267325" y="4254023"/>
              <a:ext cx="165735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/>
            <p:cNvSpPr/>
            <p:nvPr/>
          </p:nvSpPr>
          <p:spPr>
            <a:xfrm>
              <a:off x="4898364" y="4823223"/>
              <a:ext cx="2395272" cy="906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如同在那悒郁的日子里她头脑中编织的其他无数事物一样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5542001" y="43037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文本内容</a:t>
              </a: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8723077" y="4254023"/>
            <a:ext cx="2395272" cy="1756000"/>
            <a:chOff x="8723077" y="4254023"/>
            <a:chExt cx="2395272" cy="1756000"/>
          </a:xfrm>
        </p:grpSpPr>
        <p:sp>
          <p:nvSpPr>
            <p:cNvPr id="74" name="圆角矩形 73"/>
            <p:cNvSpPr/>
            <p:nvPr/>
          </p:nvSpPr>
          <p:spPr>
            <a:xfrm>
              <a:off x="9092038" y="4254023"/>
              <a:ext cx="1657350" cy="457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 74"/>
            <p:cNvSpPr/>
            <p:nvPr/>
          </p:nvSpPr>
          <p:spPr>
            <a:xfrm>
              <a:off x="8723077" y="4823223"/>
              <a:ext cx="2395272" cy="1186800"/>
            </a:xfrm>
            <a:prstGeom prst="rect">
              <a:avLst/>
            </a:prstGeom>
            <a:solidFill>
              <a:srgbClr val="F1F1F1">
                <a:alpha val="52000"/>
              </a:srgb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可是自从直子讲过那口井以后，每当我想起那片草地景致，那井便也同时呈现出来。</a:t>
              </a: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9366714" y="43037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文本内容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7069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62521" flipH="1">
            <a:off x="10520646" y="2980477"/>
            <a:ext cx="808631" cy="93886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026414">
            <a:off x="8021580" y="3290052"/>
            <a:ext cx="803591" cy="841155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078920">
            <a:off x="5574747" y="2794961"/>
            <a:ext cx="1042506" cy="1091239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18800" flipH="1">
            <a:off x="3868709" y="2889439"/>
            <a:ext cx="808631" cy="93886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37479">
            <a:off x="1031561" y="3087948"/>
            <a:ext cx="808631" cy="9388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在这里</a:t>
            </a:r>
            <a:r>
              <a:rPr lang="zh-CN" altLang="en-US" dirty="0" smtClean="0">
                <a:solidFill>
                  <a:schemeClr val="accent1"/>
                </a:solidFill>
              </a:rPr>
              <a:t>输入您的</a:t>
            </a:r>
            <a:r>
              <a:rPr lang="zh-CN" altLang="en-US" dirty="0">
                <a:solidFill>
                  <a:schemeClr val="accent1"/>
                </a:solidFill>
              </a:rPr>
              <a:t>标题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0" y="3536950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806336" y="3229778"/>
            <a:ext cx="2226188" cy="2705223"/>
            <a:chOff x="345562" y="3328451"/>
            <a:chExt cx="2226188" cy="2705223"/>
          </a:xfrm>
        </p:grpSpPr>
        <p:sp>
          <p:nvSpPr>
            <p:cNvPr id="10" name="圆角矩形 9"/>
            <p:cNvSpPr/>
            <p:nvPr/>
          </p:nvSpPr>
          <p:spPr>
            <a:xfrm rot="2700000">
              <a:off x="904082" y="3328451"/>
              <a:ext cx="734498" cy="734498"/>
            </a:xfrm>
            <a:prstGeom prst="roundRect">
              <a:avLst/>
            </a:prstGeom>
            <a:solidFill>
              <a:schemeClr val="accent2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345562" y="4334328"/>
              <a:ext cx="2226188" cy="1699346"/>
              <a:chOff x="345562" y="4067628"/>
              <a:chExt cx="2226188" cy="1699346"/>
            </a:xfrm>
          </p:grpSpPr>
          <p:sp>
            <p:nvSpPr>
              <p:cNvPr id="13" name="矩形 12"/>
              <p:cNvSpPr/>
              <p:nvPr/>
            </p:nvSpPr>
            <p:spPr>
              <a:xfrm flipH="1">
                <a:off x="345562" y="4147724"/>
                <a:ext cx="98938" cy="161925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444500" y="4067628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schemeClr val="accent5"/>
                    </a:solidFill>
                    <a:ea typeface="微软雅黑 Light" panose="020B0502040204020203" pitchFamily="34" charset="-122"/>
                  </a:rPr>
                  <a:t>重点事件</a:t>
                </a: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444500" y="4412852"/>
                <a:ext cx="13727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微软雅黑 Light" panose="020B0502040204020203" pitchFamily="34" charset="-122"/>
                  </a:rPr>
                  <a:t>Subtitle here</a:t>
                </a:r>
                <a:endParaRPr lang="zh-CN" altLang="en-US" dirty="0" smtClean="0">
                  <a:solidFill>
                    <a:schemeClr val="bg1">
                      <a:lumMod val="65000"/>
                    </a:schemeClr>
                  </a:solidFill>
                  <a:latin typeface="+mj-lt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444500" y="4809444"/>
                <a:ext cx="2127250" cy="932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虽然未曾亲眼目睹，但井的模样却作为无法从头脑中分离的一部分</a:t>
                </a:r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884046" y="3457542"/>
              <a:ext cx="7745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chemeClr val="bg1"/>
                  </a:solidFill>
                  <a:latin typeface="Agency FB" panose="020B0503020202020204" pitchFamily="34" charset="0"/>
                  <a:ea typeface="微软雅黑 Light" panose="020B0502040204020203" pitchFamily="34" charset="-122"/>
                </a:defRPr>
              </a:lvl1pPr>
            </a:lstStyle>
            <a:p>
              <a:r>
                <a:rPr lang="en-US" altLang="zh-CN" dirty="0"/>
                <a:t>2002</a:t>
              </a:r>
              <a:endParaRPr lang="zh-CN" altLang="en-US" dirty="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008442" y="1381732"/>
            <a:ext cx="2226188" cy="2585967"/>
            <a:chOff x="2756264" y="1476982"/>
            <a:chExt cx="2226188" cy="2585967"/>
          </a:xfrm>
        </p:grpSpPr>
        <p:sp>
          <p:nvSpPr>
            <p:cNvPr id="18" name="圆角矩形 17"/>
            <p:cNvSpPr/>
            <p:nvPr/>
          </p:nvSpPr>
          <p:spPr>
            <a:xfrm rot="2700000">
              <a:off x="3345990" y="3328451"/>
              <a:ext cx="734498" cy="734498"/>
            </a:xfrm>
            <a:prstGeom prst="roundRect">
              <a:avLst/>
            </a:prstGeom>
            <a:solidFill>
              <a:schemeClr val="accent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2756264" y="1476982"/>
              <a:ext cx="2226188" cy="1699346"/>
              <a:chOff x="345562" y="4067628"/>
              <a:chExt cx="2226188" cy="1699346"/>
            </a:xfrm>
          </p:grpSpPr>
          <p:sp>
            <p:nvSpPr>
              <p:cNvPr id="21" name="矩形 20"/>
              <p:cNvSpPr/>
              <p:nvPr/>
            </p:nvSpPr>
            <p:spPr>
              <a:xfrm flipH="1">
                <a:off x="345562" y="4147724"/>
                <a:ext cx="98938" cy="161925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444500" y="4067628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schemeClr val="accent5"/>
                    </a:solidFill>
                    <a:ea typeface="微软雅黑 Light" panose="020B0502040204020203" pitchFamily="34" charset="-122"/>
                  </a:rPr>
                  <a:t>重点事件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444500" y="4409678"/>
                <a:ext cx="13727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微软雅黑 Light" panose="020B0502040204020203" pitchFamily="34" charset="-122"/>
                  </a:rPr>
                  <a:t>Subtitle here</a:t>
                </a:r>
                <a:endParaRPr lang="zh-CN" altLang="en-US" dirty="0" smtClean="0">
                  <a:solidFill>
                    <a:schemeClr val="bg1">
                      <a:lumMod val="65000"/>
                    </a:schemeClr>
                  </a:solidFill>
                  <a:latin typeface="+mj-lt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444500" y="4809444"/>
                <a:ext cx="2127250" cy="932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而同那风景混融一体了。我甚至可以详尽地描述那口</a:t>
                </a:r>
                <a:r>
                  <a:rPr lang="zh-CN" alt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井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321945" y="3457542"/>
              <a:ext cx="7825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chemeClr val="bg1"/>
                  </a:solidFill>
                  <a:latin typeface="Agency FB" panose="020B0503020202020204" pitchFamily="34" charset="0"/>
                  <a:ea typeface="微软雅黑 Light" panose="020B0502040204020203" pitchFamily="34" charset="-122"/>
                </a:defRPr>
              </a:lvl1pPr>
            </a:lstStyle>
            <a:p>
              <a:r>
                <a:rPr lang="en-US" altLang="zh-CN" dirty="0"/>
                <a:t>2005</a:t>
              </a:r>
              <a:endParaRPr lang="zh-CN" altLang="en-US" dirty="0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166966" y="3233200"/>
            <a:ext cx="2226188" cy="2960334"/>
            <a:chOff x="5166966" y="3328450"/>
            <a:chExt cx="2226188" cy="2960334"/>
          </a:xfrm>
        </p:grpSpPr>
        <p:sp>
          <p:nvSpPr>
            <p:cNvPr id="26" name="圆角矩形 25"/>
            <p:cNvSpPr/>
            <p:nvPr/>
          </p:nvSpPr>
          <p:spPr>
            <a:xfrm rot="2700000">
              <a:off x="5787898" y="3328450"/>
              <a:ext cx="734498" cy="734498"/>
            </a:xfrm>
            <a:prstGeom prst="roundRect">
              <a:avLst/>
            </a:prstGeom>
            <a:solidFill>
              <a:schemeClr val="accent2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5166966" y="4334328"/>
              <a:ext cx="2226188" cy="1954456"/>
              <a:chOff x="345562" y="4067628"/>
              <a:chExt cx="2226188" cy="1954456"/>
            </a:xfrm>
          </p:grpSpPr>
          <p:sp>
            <p:nvSpPr>
              <p:cNvPr id="29" name="矩形 28"/>
              <p:cNvSpPr/>
              <p:nvPr/>
            </p:nvSpPr>
            <p:spPr>
              <a:xfrm flipH="1">
                <a:off x="345562" y="4147724"/>
                <a:ext cx="98938" cy="161925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444500" y="4067628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schemeClr val="accent5"/>
                    </a:solidFill>
                    <a:ea typeface="微软雅黑 Light" panose="020B0502040204020203" pitchFamily="34" charset="-122"/>
                  </a:rPr>
                  <a:t>重点事件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444500" y="4409429"/>
                <a:ext cx="13727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微软雅黑 Light" panose="020B0502040204020203" pitchFamily="34" charset="-122"/>
                  </a:rPr>
                  <a:t>Subtitle here</a:t>
                </a:r>
                <a:endParaRPr lang="zh-CN" altLang="en-US" dirty="0" smtClean="0">
                  <a:solidFill>
                    <a:schemeClr val="bg1">
                      <a:lumMod val="65000"/>
                    </a:schemeClr>
                  </a:solidFill>
                  <a:latin typeface="+mj-lt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444500" y="4809444"/>
                <a:ext cx="2127250" cy="1212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它正好位于草地与杂木林的交界处，地面上豁然闪出的直径约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1</a:t>
                </a: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米的黑洞洞的井口</a:t>
                </a:r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5808739" y="3457542"/>
              <a:ext cx="6928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chemeClr val="bg1"/>
                  </a:solidFill>
                  <a:latin typeface="Agency FB" panose="020B0503020202020204" pitchFamily="34" charset="0"/>
                  <a:ea typeface="微软雅黑 Light" panose="020B0502040204020203" pitchFamily="34" charset="-122"/>
                </a:defRPr>
              </a:lvl1pPr>
            </a:lstStyle>
            <a:p>
              <a:r>
                <a:rPr lang="en-US" altLang="zh-CN" dirty="0"/>
                <a:t>2012</a:t>
              </a:r>
              <a:endParaRPr lang="zh-CN" altLang="en-US" dirty="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171604" y="1381732"/>
            <a:ext cx="2226188" cy="2585965"/>
            <a:chOff x="7577668" y="1476982"/>
            <a:chExt cx="2226188" cy="2585965"/>
          </a:xfrm>
        </p:grpSpPr>
        <p:sp>
          <p:nvSpPr>
            <p:cNvPr id="34" name="圆角矩形 33"/>
            <p:cNvSpPr/>
            <p:nvPr/>
          </p:nvSpPr>
          <p:spPr>
            <a:xfrm rot="2700000">
              <a:off x="8229806" y="3328449"/>
              <a:ext cx="734498" cy="734498"/>
            </a:xfrm>
            <a:prstGeom prst="roundRect">
              <a:avLst/>
            </a:prstGeom>
            <a:solidFill>
              <a:schemeClr val="accent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7577668" y="1476982"/>
              <a:ext cx="2226188" cy="1889429"/>
              <a:chOff x="345562" y="4067628"/>
              <a:chExt cx="2226188" cy="1889429"/>
            </a:xfrm>
          </p:grpSpPr>
          <p:sp>
            <p:nvSpPr>
              <p:cNvPr id="37" name="矩形 36"/>
              <p:cNvSpPr/>
              <p:nvPr/>
            </p:nvSpPr>
            <p:spPr>
              <a:xfrm flipH="1">
                <a:off x="345562" y="4147724"/>
                <a:ext cx="98938" cy="161925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444500" y="4067628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schemeClr val="accent5"/>
                    </a:solidFill>
                    <a:ea typeface="微软雅黑 Light" panose="020B0502040204020203" pitchFamily="34" charset="-122"/>
                  </a:rPr>
                  <a:t>重点事件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444500" y="4409678"/>
                <a:ext cx="13727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微软雅黑 Light" panose="020B0502040204020203" pitchFamily="34" charset="-122"/>
                  </a:rPr>
                  <a:t>Subtitle here</a:t>
                </a:r>
                <a:endParaRPr lang="zh-CN" altLang="en-US" dirty="0" smtClean="0">
                  <a:solidFill>
                    <a:schemeClr val="bg1">
                      <a:lumMod val="65000"/>
                    </a:schemeClr>
                  </a:solidFill>
                  <a:latin typeface="+mj-lt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444500" y="4744417"/>
                <a:ext cx="2127250" cy="1212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给青草不动声色地遮掩住了。四周既无栅栏，也不见略微高于井口的石楞</a:t>
                </a: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8244234" y="3457542"/>
              <a:ext cx="7056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chemeClr val="bg1"/>
                  </a:solidFill>
                  <a:latin typeface="Agency FB" panose="020B0503020202020204" pitchFamily="34" charset="0"/>
                  <a:ea typeface="微软雅黑 Light" panose="020B0502040204020203" pitchFamily="34" charset="-122"/>
                </a:defRPr>
              </a:lvl1pPr>
            </a:lstStyle>
            <a:p>
              <a:r>
                <a:rPr lang="en-US" altLang="zh-CN" dirty="0"/>
                <a:t>2013</a:t>
              </a:r>
              <a:endParaRPr lang="zh-CN" altLang="en-US" dirty="0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474761" y="3233198"/>
            <a:ext cx="2226188" cy="2960336"/>
            <a:chOff x="9988370" y="3328448"/>
            <a:chExt cx="2226188" cy="2960336"/>
          </a:xfrm>
        </p:grpSpPr>
        <p:sp>
          <p:nvSpPr>
            <p:cNvPr id="42" name="圆角矩形 41"/>
            <p:cNvSpPr/>
            <p:nvPr/>
          </p:nvSpPr>
          <p:spPr>
            <a:xfrm rot="2700000">
              <a:off x="10671714" y="3328448"/>
              <a:ext cx="734498" cy="734498"/>
            </a:xfrm>
            <a:prstGeom prst="roundRect">
              <a:avLst/>
            </a:prstGeom>
            <a:solidFill>
              <a:schemeClr val="accent2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9988370" y="4334328"/>
              <a:ext cx="2226188" cy="1954456"/>
              <a:chOff x="345562" y="4067628"/>
              <a:chExt cx="2226188" cy="1954456"/>
            </a:xfrm>
          </p:grpSpPr>
          <p:sp>
            <p:nvSpPr>
              <p:cNvPr id="45" name="矩形 44"/>
              <p:cNvSpPr/>
              <p:nvPr/>
            </p:nvSpPr>
            <p:spPr>
              <a:xfrm flipH="1">
                <a:off x="345562" y="4147724"/>
                <a:ext cx="98938" cy="161925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444500" y="4067628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chemeClr val="accent5"/>
                    </a:solidFill>
                    <a:latin typeface="+mj-lt"/>
                    <a:ea typeface="微软雅黑 Light" panose="020B0502040204020203" pitchFamily="34" charset="-122"/>
                  </a:rPr>
                  <a:t>重点事件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444500" y="4409429"/>
                <a:ext cx="13727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微软雅黑 Light" panose="020B0502040204020203" pitchFamily="34" charset="-122"/>
                  </a:rPr>
                  <a:t>Subtitle here</a:t>
                </a:r>
                <a:endParaRPr lang="zh-CN" altLang="en-US" dirty="0" smtClean="0">
                  <a:solidFill>
                    <a:schemeClr val="bg1">
                      <a:lumMod val="65000"/>
                    </a:schemeClr>
                  </a:solidFill>
                  <a:latin typeface="+mj-lt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444500" y="4809444"/>
                <a:ext cx="2127250" cy="1212640"/>
              </a:xfrm>
              <a:prstGeom prst="rect">
                <a:avLst/>
              </a:prstGeom>
              <a:solidFill>
                <a:srgbClr val="F1F1F1">
                  <a:alpha val="52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只有那井张着嘴。石砌的井围，经过多年风吹雨淋，呈现出难以形容的混浊白色</a:t>
                </a:r>
              </a:p>
            </p:txBody>
          </p:sp>
        </p:grpSp>
        <p:sp>
          <p:nvSpPr>
            <p:cNvPr id="44" name="文本框 43"/>
            <p:cNvSpPr txBox="1"/>
            <p:nvPr/>
          </p:nvSpPr>
          <p:spPr>
            <a:xfrm>
              <a:off x="10688546" y="3457542"/>
              <a:ext cx="7008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Agency FB" panose="020B0503020202020204" pitchFamily="34" charset="0"/>
                  <a:ea typeface="微软雅黑 Light" panose="020B0502040204020203" pitchFamily="34" charset="-122"/>
                </a:rPr>
                <a:t>2015</a:t>
              </a:r>
              <a:endParaRPr lang="zh-CN" altLang="en-US" sz="2800" dirty="0" smtClean="0">
                <a:solidFill>
                  <a:schemeClr val="bg1"/>
                </a:solidFill>
                <a:latin typeface="Agency FB" panose="020B0503020202020204" pitchFamily="34" charset="0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5275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162300" y="2325699"/>
            <a:ext cx="7481888" cy="2206603"/>
          </a:xfrm>
          <a:prstGeom prst="rect">
            <a:avLst/>
          </a:prstGeom>
          <a:noFill/>
          <a:ln w="9525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405322" y="521084"/>
            <a:ext cx="6723186" cy="595064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52716" y="2644170"/>
            <a:ext cx="5476017" cy="1569660"/>
            <a:chOff x="5956255" y="183524"/>
            <a:chExt cx="5476017" cy="1569660"/>
          </a:xfrm>
        </p:grpSpPr>
        <p:sp>
          <p:nvSpPr>
            <p:cNvPr id="4" name="文本框 3"/>
            <p:cNvSpPr txBox="1"/>
            <p:nvPr/>
          </p:nvSpPr>
          <p:spPr>
            <a:xfrm>
              <a:off x="6751906" y="322117"/>
              <a:ext cx="30572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solidFill>
                    <a:srgbClr val="497A00"/>
                  </a:solidFill>
                  <a:effectLst>
                    <a:outerShdw blurRad="139700" sx="102000" sy="102000" algn="ctr" rotWithShape="0">
                      <a:srgbClr val="9BC54B"/>
                    </a:outerShdw>
                  </a:effectLst>
                  <a:latin typeface="方正细谭黑简体" panose="02000000000000000000" pitchFamily="2" charset="-122"/>
                  <a:ea typeface="方正细谭黑简体" panose="02000000000000000000" pitchFamily="2" charset="-122"/>
                </a:defRPr>
              </a:lvl1pPr>
            </a:lstStyle>
            <a:p>
              <a:r>
                <a:rPr lang="zh-CN" altLang="en-US" sz="3200" dirty="0">
                  <a:solidFill>
                    <a:schemeClr val="accent1"/>
                  </a:solidFill>
                  <a:effectLst>
                    <a:outerShdw blurRad="139700" sx="102000" sy="102000" algn="ctr" rotWithShape="0">
                      <a:srgbClr val="9BC54B">
                        <a:alpha val="7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输入一个小标题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672223" y="907107"/>
              <a:ext cx="2611814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9397663" y="907107"/>
              <a:ext cx="64168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0235863" y="907107"/>
              <a:ext cx="37498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0712113" y="907107"/>
              <a:ext cx="12733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6773485" y="1008400"/>
              <a:ext cx="465878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在这里输入一些描述文字，可以是对这部分的描述，主要起装饰作用。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956255" y="183524"/>
              <a:ext cx="88998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accent1"/>
                  </a:solidFill>
                  <a:effectLst>
                    <a:outerShdw blurRad="139700" sx="102000" sy="102000" algn="ctr" rotWithShape="0">
                      <a:srgbClr val="9BC54B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9600" dirty="0" smtClean="0">
                  <a:effectLst>
                    <a:outerShdw blurRad="139700" sx="102000" sy="102000" algn="ctr" rotWithShape="0">
                      <a:srgbClr val="9BC54B">
                        <a:alpha val="73000"/>
                      </a:srgbClr>
                    </a:outerShdw>
                  </a:effectLst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4</a:t>
              </a:r>
              <a:endParaRPr lang="zh-CN" altLang="en-US" sz="9600" dirty="0">
                <a:effectLst>
                  <a:outerShdw blurRad="139700" sx="102000" sy="102000" algn="ctr" rotWithShape="0">
                    <a:srgbClr val="9BC54B">
                      <a:alpha val="7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900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在这里</a:t>
            </a:r>
            <a:r>
              <a:rPr lang="zh-CN" altLang="en-US" dirty="0" smtClean="0">
                <a:solidFill>
                  <a:schemeClr val="accent1"/>
                </a:solidFill>
              </a:rPr>
              <a:t>输入您的</a:t>
            </a:r>
            <a:r>
              <a:rPr lang="zh-CN" altLang="en-US" dirty="0">
                <a:solidFill>
                  <a:schemeClr val="accent1"/>
                </a:solidFill>
              </a:rPr>
              <a:t>标题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70770" y="2183912"/>
            <a:ext cx="3486880" cy="1701688"/>
            <a:chOff x="-218499" y="1323975"/>
            <a:chExt cx="4215759" cy="2057400"/>
          </a:xfrm>
        </p:grpSpPr>
        <p:grpSp>
          <p:nvGrpSpPr>
            <p:cNvPr id="4" name="组合 3"/>
            <p:cNvGrpSpPr/>
            <p:nvPr/>
          </p:nvGrpSpPr>
          <p:grpSpPr>
            <a:xfrm>
              <a:off x="-218499" y="1323975"/>
              <a:ext cx="4215759" cy="2057400"/>
              <a:chOff x="213368" y="1000125"/>
              <a:chExt cx="4215758" cy="2057400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213368" y="1000125"/>
                <a:ext cx="4215758" cy="2057400"/>
              </a:xfrm>
              <a:prstGeom prst="roundRect">
                <a:avLst>
                  <a:gd name="adj" fmla="val 416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  <a:alpha val="53000"/>
                  </a:schemeClr>
                </a:solidFill>
              </a:ln>
              <a:effectLst>
                <a:outerShdw blurRad="12700" dist="12700" dir="5400000" algn="t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2578894" y="1218010"/>
                <a:ext cx="1621631" cy="1621631"/>
              </a:xfrm>
              <a:prstGeom prst="roundRect">
                <a:avLst>
                  <a:gd name="adj" fmla="val 4332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2940264" y="1600201"/>
                <a:ext cx="898890" cy="857248"/>
                <a:chOff x="1895228" y="964869"/>
                <a:chExt cx="520963" cy="496831"/>
              </a:xfrm>
            </p:grpSpPr>
            <p:sp>
              <p:nvSpPr>
                <p:cNvPr id="11" name="Freeform 7"/>
                <p:cNvSpPr>
                  <a:spLocks noEditPoints="1"/>
                </p:cNvSpPr>
                <p:nvPr/>
              </p:nvSpPr>
              <p:spPr bwMode="auto">
                <a:xfrm>
                  <a:off x="1895228" y="964869"/>
                  <a:ext cx="520963" cy="496831"/>
                </a:xfrm>
                <a:custGeom>
                  <a:avLst/>
                  <a:gdLst>
                    <a:gd name="T0" fmla="*/ 114 w 135"/>
                    <a:gd name="T1" fmla="*/ 129 h 129"/>
                    <a:gd name="T2" fmla="*/ 60 w 135"/>
                    <a:gd name="T3" fmla="*/ 129 h 129"/>
                    <a:gd name="T4" fmla="*/ 60 w 135"/>
                    <a:gd name="T5" fmla="*/ 83 h 129"/>
                    <a:gd name="T6" fmla="*/ 43 w 135"/>
                    <a:gd name="T7" fmla="*/ 83 h 129"/>
                    <a:gd name="T8" fmla="*/ 43 w 135"/>
                    <a:gd name="T9" fmla="*/ 129 h 129"/>
                    <a:gd name="T10" fmla="*/ 21 w 135"/>
                    <a:gd name="T11" fmla="*/ 129 h 129"/>
                    <a:gd name="T12" fmla="*/ 13 w 135"/>
                    <a:gd name="T13" fmla="*/ 121 h 129"/>
                    <a:gd name="T14" fmla="*/ 13 w 135"/>
                    <a:gd name="T15" fmla="*/ 75 h 129"/>
                    <a:gd name="T16" fmla="*/ 4 w 135"/>
                    <a:gd name="T17" fmla="*/ 75 h 129"/>
                    <a:gd name="T18" fmla="*/ 3 w 135"/>
                    <a:gd name="T19" fmla="*/ 74 h 129"/>
                    <a:gd name="T20" fmla="*/ 0 w 135"/>
                    <a:gd name="T21" fmla="*/ 68 h 129"/>
                    <a:gd name="T22" fmla="*/ 3 w 135"/>
                    <a:gd name="T23" fmla="*/ 62 h 129"/>
                    <a:gd name="T24" fmla="*/ 62 w 135"/>
                    <a:gd name="T25" fmla="*/ 3 h 129"/>
                    <a:gd name="T26" fmla="*/ 73 w 135"/>
                    <a:gd name="T27" fmla="*/ 3 h 129"/>
                    <a:gd name="T28" fmla="*/ 132 w 135"/>
                    <a:gd name="T29" fmla="*/ 62 h 129"/>
                    <a:gd name="T30" fmla="*/ 135 w 135"/>
                    <a:gd name="T31" fmla="*/ 68 h 129"/>
                    <a:gd name="T32" fmla="*/ 132 w 135"/>
                    <a:gd name="T33" fmla="*/ 74 h 129"/>
                    <a:gd name="T34" fmla="*/ 131 w 135"/>
                    <a:gd name="T35" fmla="*/ 75 h 129"/>
                    <a:gd name="T36" fmla="*/ 122 w 135"/>
                    <a:gd name="T37" fmla="*/ 75 h 129"/>
                    <a:gd name="T38" fmla="*/ 122 w 135"/>
                    <a:gd name="T39" fmla="*/ 121 h 129"/>
                    <a:gd name="T40" fmla="*/ 114 w 135"/>
                    <a:gd name="T41" fmla="*/ 129 h 129"/>
                    <a:gd name="T42" fmla="*/ 10 w 135"/>
                    <a:gd name="T43" fmla="*/ 67 h 129"/>
                    <a:gd name="T44" fmla="*/ 21 w 135"/>
                    <a:gd name="T45" fmla="*/ 67 h 129"/>
                    <a:gd name="T46" fmla="*/ 21 w 135"/>
                    <a:gd name="T47" fmla="*/ 121 h 129"/>
                    <a:gd name="T48" fmla="*/ 34 w 135"/>
                    <a:gd name="T49" fmla="*/ 120 h 129"/>
                    <a:gd name="T50" fmla="*/ 34 w 135"/>
                    <a:gd name="T51" fmla="*/ 82 h 129"/>
                    <a:gd name="T52" fmla="*/ 41 w 135"/>
                    <a:gd name="T53" fmla="*/ 75 h 129"/>
                    <a:gd name="T54" fmla="*/ 62 w 135"/>
                    <a:gd name="T55" fmla="*/ 75 h 129"/>
                    <a:gd name="T56" fmla="*/ 68 w 135"/>
                    <a:gd name="T57" fmla="*/ 82 h 129"/>
                    <a:gd name="T58" fmla="*/ 68 w 135"/>
                    <a:gd name="T59" fmla="*/ 120 h 129"/>
                    <a:gd name="T60" fmla="*/ 114 w 135"/>
                    <a:gd name="T61" fmla="*/ 120 h 129"/>
                    <a:gd name="T62" fmla="*/ 114 w 135"/>
                    <a:gd name="T63" fmla="*/ 67 h 129"/>
                    <a:gd name="T64" fmla="*/ 125 w 135"/>
                    <a:gd name="T65" fmla="*/ 67 h 129"/>
                    <a:gd name="T66" fmla="*/ 68 w 135"/>
                    <a:gd name="T67" fmla="*/ 9 h 129"/>
                    <a:gd name="T68" fmla="*/ 10 w 135"/>
                    <a:gd name="T69" fmla="*/ 67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35" h="129">
                      <a:moveTo>
                        <a:pt x="114" y="129"/>
                      </a:moveTo>
                      <a:cubicBezTo>
                        <a:pt x="60" y="129"/>
                        <a:pt x="60" y="129"/>
                        <a:pt x="60" y="129"/>
                      </a:cubicBezTo>
                      <a:cubicBezTo>
                        <a:pt x="60" y="83"/>
                        <a:pt x="60" y="83"/>
                        <a:pt x="60" y="83"/>
                      </a:cubicBezTo>
                      <a:cubicBezTo>
                        <a:pt x="43" y="83"/>
                        <a:pt x="43" y="83"/>
                        <a:pt x="43" y="83"/>
                      </a:cubicBezTo>
                      <a:cubicBezTo>
                        <a:pt x="43" y="129"/>
                        <a:pt x="43" y="129"/>
                        <a:pt x="43" y="129"/>
                      </a:cubicBezTo>
                      <a:cubicBezTo>
                        <a:pt x="21" y="129"/>
                        <a:pt x="21" y="129"/>
                        <a:pt x="21" y="129"/>
                      </a:cubicBezTo>
                      <a:cubicBezTo>
                        <a:pt x="16" y="129"/>
                        <a:pt x="13" y="125"/>
                        <a:pt x="13" y="121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4" y="75"/>
                        <a:pt x="4" y="75"/>
                        <a:pt x="4" y="75"/>
                      </a:cubicBezTo>
                      <a:cubicBezTo>
                        <a:pt x="3" y="74"/>
                        <a:pt x="3" y="74"/>
                        <a:pt x="3" y="74"/>
                      </a:cubicBezTo>
                      <a:cubicBezTo>
                        <a:pt x="1" y="72"/>
                        <a:pt x="0" y="70"/>
                        <a:pt x="0" y="68"/>
                      </a:cubicBezTo>
                      <a:cubicBezTo>
                        <a:pt x="0" y="66"/>
                        <a:pt x="1" y="64"/>
                        <a:pt x="3" y="62"/>
                      </a:cubicBezTo>
                      <a:cubicBezTo>
                        <a:pt x="62" y="3"/>
                        <a:pt x="62" y="3"/>
                        <a:pt x="62" y="3"/>
                      </a:cubicBezTo>
                      <a:cubicBezTo>
                        <a:pt x="65" y="0"/>
                        <a:pt x="70" y="0"/>
                        <a:pt x="73" y="3"/>
                      </a:cubicBezTo>
                      <a:cubicBezTo>
                        <a:pt x="132" y="62"/>
                        <a:pt x="132" y="62"/>
                        <a:pt x="132" y="62"/>
                      </a:cubicBezTo>
                      <a:cubicBezTo>
                        <a:pt x="134" y="64"/>
                        <a:pt x="135" y="66"/>
                        <a:pt x="135" y="68"/>
                      </a:cubicBezTo>
                      <a:cubicBezTo>
                        <a:pt x="135" y="70"/>
                        <a:pt x="134" y="72"/>
                        <a:pt x="132" y="74"/>
                      </a:cubicBezTo>
                      <a:cubicBezTo>
                        <a:pt x="131" y="75"/>
                        <a:pt x="131" y="75"/>
                        <a:pt x="131" y="75"/>
                      </a:cubicBezTo>
                      <a:cubicBezTo>
                        <a:pt x="122" y="75"/>
                        <a:pt x="122" y="75"/>
                        <a:pt x="122" y="75"/>
                      </a:cubicBezTo>
                      <a:cubicBezTo>
                        <a:pt x="122" y="121"/>
                        <a:pt x="122" y="121"/>
                        <a:pt x="122" y="121"/>
                      </a:cubicBezTo>
                      <a:cubicBezTo>
                        <a:pt x="122" y="125"/>
                        <a:pt x="119" y="129"/>
                        <a:pt x="114" y="129"/>
                      </a:cubicBezTo>
                      <a:close/>
                      <a:moveTo>
                        <a:pt x="10" y="67"/>
                      </a:moveTo>
                      <a:cubicBezTo>
                        <a:pt x="21" y="67"/>
                        <a:pt x="21" y="67"/>
                        <a:pt x="21" y="67"/>
                      </a:cubicBezTo>
                      <a:cubicBezTo>
                        <a:pt x="21" y="121"/>
                        <a:pt x="21" y="121"/>
                        <a:pt x="21" y="121"/>
                      </a:cubicBezTo>
                      <a:cubicBezTo>
                        <a:pt x="34" y="120"/>
                        <a:pt x="34" y="120"/>
                        <a:pt x="34" y="120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cubicBezTo>
                        <a:pt x="34" y="78"/>
                        <a:pt x="37" y="75"/>
                        <a:pt x="41" y="75"/>
                      </a:cubicBezTo>
                      <a:cubicBezTo>
                        <a:pt x="62" y="75"/>
                        <a:pt x="62" y="75"/>
                        <a:pt x="62" y="75"/>
                      </a:cubicBezTo>
                      <a:cubicBezTo>
                        <a:pt x="65" y="75"/>
                        <a:pt x="68" y="78"/>
                        <a:pt x="68" y="82"/>
                      </a:cubicBezTo>
                      <a:cubicBezTo>
                        <a:pt x="68" y="120"/>
                        <a:pt x="68" y="120"/>
                        <a:pt x="68" y="120"/>
                      </a:cubicBezTo>
                      <a:cubicBezTo>
                        <a:pt x="114" y="120"/>
                        <a:pt x="114" y="120"/>
                        <a:pt x="114" y="120"/>
                      </a:cubicBezTo>
                      <a:cubicBezTo>
                        <a:pt x="114" y="67"/>
                        <a:pt x="114" y="67"/>
                        <a:pt x="114" y="67"/>
                      </a:cubicBezTo>
                      <a:cubicBezTo>
                        <a:pt x="125" y="67"/>
                        <a:pt x="125" y="67"/>
                        <a:pt x="125" y="67"/>
                      </a:cubicBezTo>
                      <a:cubicBezTo>
                        <a:pt x="68" y="9"/>
                        <a:pt x="68" y="9"/>
                        <a:pt x="68" y="9"/>
                      </a:cubicBezTo>
                      <a:lnTo>
                        <a:pt x="10" y="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" name="Freeform 8"/>
                <p:cNvSpPr>
                  <a:spLocks noEditPoints="1"/>
                </p:cNvSpPr>
                <p:nvPr/>
              </p:nvSpPr>
              <p:spPr bwMode="auto">
                <a:xfrm>
                  <a:off x="2184809" y="1261548"/>
                  <a:ext cx="130595" cy="119239"/>
                </a:xfrm>
                <a:custGeom>
                  <a:avLst/>
                  <a:gdLst>
                    <a:gd name="T0" fmla="*/ 27 w 34"/>
                    <a:gd name="T1" fmla="*/ 31 h 31"/>
                    <a:gd name="T2" fmla="*/ 7 w 34"/>
                    <a:gd name="T3" fmla="*/ 31 h 31"/>
                    <a:gd name="T4" fmla="*/ 0 w 34"/>
                    <a:gd name="T5" fmla="*/ 24 h 31"/>
                    <a:gd name="T6" fmla="*/ 0 w 34"/>
                    <a:gd name="T7" fmla="*/ 6 h 31"/>
                    <a:gd name="T8" fmla="*/ 7 w 34"/>
                    <a:gd name="T9" fmla="*/ 0 h 31"/>
                    <a:gd name="T10" fmla="*/ 27 w 34"/>
                    <a:gd name="T11" fmla="*/ 0 h 31"/>
                    <a:gd name="T12" fmla="*/ 34 w 34"/>
                    <a:gd name="T13" fmla="*/ 6 h 31"/>
                    <a:gd name="T14" fmla="*/ 34 w 34"/>
                    <a:gd name="T15" fmla="*/ 24 h 31"/>
                    <a:gd name="T16" fmla="*/ 27 w 34"/>
                    <a:gd name="T17" fmla="*/ 31 h 31"/>
                    <a:gd name="T18" fmla="*/ 9 w 34"/>
                    <a:gd name="T19" fmla="*/ 23 h 31"/>
                    <a:gd name="T20" fmla="*/ 26 w 34"/>
                    <a:gd name="T21" fmla="*/ 23 h 31"/>
                    <a:gd name="T22" fmla="*/ 26 w 34"/>
                    <a:gd name="T23" fmla="*/ 8 h 31"/>
                    <a:gd name="T24" fmla="*/ 9 w 34"/>
                    <a:gd name="T25" fmla="*/ 8 h 31"/>
                    <a:gd name="T26" fmla="*/ 9 w 34"/>
                    <a:gd name="T27" fmla="*/ 2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" h="31">
                      <a:moveTo>
                        <a:pt x="27" y="31"/>
                      </a:moveTo>
                      <a:cubicBezTo>
                        <a:pt x="7" y="31"/>
                        <a:pt x="7" y="31"/>
                        <a:pt x="7" y="31"/>
                      </a:cubicBezTo>
                      <a:cubicBezTo>
                        <a:pt x="3" y="31"/>
                        <a:pt x="0" y="28"/>
                        <a:pt x="0" y="24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7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31" y="0"/>
                        <a:pt x="34" y="3"/>
                        <a:pt x="34" y="6"/>
                      </a:cubicBezTo>
                      <a:cubicBezTo>
                        <a:pt x="34" y="24"/>
                        <a:pt x="34" y="24"/>
                        <a:pt x="34" y="24"/>
                      </a:cubicBezTo>
                      <a:cubicBezTo>
                        <a:pt x="34" y="28"/>
                        <a:pt x="31" y="31"/>
                        <a:pt x="27" y="31"/>
                      </a:cubicBezTo>
                      <a:close/>
                      <a:moveTo>
                        <a:pt x="9" y="23"/>
                      </a:moveTo>
                      <a:cubicBezTo>
                        <a:pt x="26" y="23"/>
                        <a:pt x="26" y="23"/>
                        <a:pt x="26" y="23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9" y="8"/>
                        <a:pt x="9" y="8"/>
                        <a:pt x="9" y="8"/>
                      </a:cubicBezTo>
                      <a:lnTo>
                        <a:pt x="9" y="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" name="Freeform 9"/>
                <p:cNvSpPr>
                  <a:spLocks noEditPoints="1"/>
                </p:cNvSpPr>
                <p:nvPr/>
              </p:nvSpPr>
              <p:spPr bwMode="auto">
                <a:xfrm>
                  <a:off x="2245848" y="1007454"/>
                  <a:ext cx="119239" cy="197313"/>
                </a:xfrm>
                <a:custGeom>
                  <a:avLst/>
                  <a:gdLst>
                    <a:gd name="T0" fmla="*/ 31 w 31"/>
                    <a:gd name="T1" fmla="*/ 51 h 51"/>
                    <a:gd name="T2" fmla="*/ 0 w 31"/>
                    <a:gd name="T3" fmla="*/ 20 h 51"/>
                    <a:gd name="T4" fmla="*/ 0 w 31"/>
                    <a:gd name="T5" fmla="*/ 7 h 51"/>
                    <a:gd name="T6" fmla="*/ 6 w 31"/>
                    <a:gd name="T7" fmla="*/ 0 h 51"/>
                    <a:gd name="T8" fmla="*/ 25 w 31"/>
                    <a:gd name="T9" fmla="*/ 0 h 51"/>
                    <a:gd name="T10" fmla="*/ 31 w 31"/>
                    <a:gd name="T11" fmla="*/ 7 h 51"/>
                    <a:gd name="T12" fmla="*/ 31 w 31"/>
                    <a:gd name="T13" fmla="*/ 51 h 51"/>
                    <a:gd name="T14" fmla="*/ 8 w 31"/>
                    <a:gd name="T15" fmla="*/ 17 h 51"/>
                    <a:gd name="T16" fmla="*/ 23 w 31"/>
                    <a:gd name="T17" fmla="*/ 32 h 51"/>
                    <a:gd name="T18" fmla="*/ 23 w 31"/>
                    <a:gd name="T19" fmla="*/ 8 h 51"/>
                    <a:gd name="T20" fmla="*/ 8 w 31"/>
                    <a:gd name="T21" fmla="*/ 8 h 51"/>
                    <a:gd name="T22" fmla="*/ 8 w 31"/>
                    <a:gd name="T23" fmla="*/ 17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1" h="51">
                      <a:moveTo>
                        <a:pt x="31" y="51"/>
                      </a:move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8" y="0"/>
                        <a:pt x="31" y="3"/>
                        <a:pt x="31" y="7"/>
                      </a:cubicBezTo>
                      <a:lnTo>
                        <a:pt x="31" y="51"/>
                      </a:lnTo>
                      <a:close/>
                      <a:moveTo>
                        <a:pt x="8" y="17"/>
                      </a:move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lnTo>
                        <a:pt x="8" y="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5" name="组合 4"/>
            <p:cNvGrpSpPr/>
            <p:nvPr/>
          </p:nvGrpSpPr>
          <p:grpSpPr>
            <a:xfrm>
              <a:off x="20123" y="1738632"/>
              <a:ext cx="1919094" cy="1312481"/>
              <a:chOff x="1544123" y="1414781"/>
              <a:chExt cx="1919094" cy="1312481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1544123" y="1414781"/>
                <a:ext cx="1339606" cy="4465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>
                    <a:solidFill>
                      <a:schemeClr val="bg1">
                        <a:lumMod val="50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文字内容</a:t>
                </a:r>
                <a:endParaRPr lang="zh-CN" altLang="en-U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1544123" y="1722558"/>
                <a:ext cx="1919094" cy="10047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800" dirty="0">
                    <a:solidFill>
                      <a:schemeClr val="bg1">
                        <a:lumMod val="50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1,872</a:t>
                </a:r>
                <a:endParaRPr lang="zh-CN" altLang="en-US" sz="4800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4382124" y="2183912"/>
            <a:ext cx="3486179" cy="1701688"/>
            <a:chOff x="4407927" y="1323975"/>
            <a:chExt cx="4214912" cy="2057400"/>
          </a:xfrm>
        </p:grpSpPr>
        <p:grpSp>
          <p:nvGrpSpPr>
            <p:cNvPr id="15" name="组合 14"/>
            <p:cNvGrpSpPr/>
            <p:nvPr/>
          </p:nvGrpSpPr>
          <p:grpSpPr>
            <a:xfrm>
              <a:off x="4407927" y="1323975"/>
              <a:ext cx="4214912" cy="2057400"/>
              <a:chOff x="5931925" y="1000125"/>
              <a:chExt cx="4214911" cy="2057400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5931925" y="1000125"/>
                <a:ext cx="4214911" cy="2057400"/>
              </a:xfrm>
              <a:prstGeom prst="roundRect">
                <a:avLst>
                  <a:gd name="adj" fmla="val 416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  <a:alpha val="53000"/>
                  </a:schemeClr>
                </a:solidFill>
              </a:ln>
              <a:effectLst>
                <a:outerShdw blurRad="12700" dist="12700" dir="5400000" algn="t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圆角矩形 19"/>
              <p:cNvSpPr/>
              <p:nvPr/>
            </p:nvSpPr>
            <p:spPr>
              <a:xfrm>
                <a:off x="8296603" y="1218010"/>
                <a:ext cx="1621631" cy="1621631"/>
              </a:xfrm>
              <a:prstGeom prst="roundRect">
                <a:avLst>
                  <a:gd name="adj" fmla="val 43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Freeform 6"/>
              <p:cNvSpPr>
                <a:spLocks noEditPoints="1"/>
              </p:cNvSpPr>
              <p:nvPr/>
            </p:nvSpPr>
            <p:spPr bwMode="auto">
              <a:xfrm>
                <a:off x="8672669" y="1603875"/>
                <a:ext cx="869498" cy="849900"/>
              </a:xfrm>
              <a:custGeom>
                <a:avLst/>
                <a:gdLst>
                  <a:gd name="T0" fmla="*/ 93 w 131"/>
                  <a:gd name="T1" fmla="*/ 6 h 128"/>
                  <a:gd name="T2" fmla="*/ 67 w 131"/>
                  <a:gd name="T3" fmla="*/ 112 h 128"/>
                  <a:gd name="T4" fmla="*/ 54 w 131"/>
                  <a:gd name="T5" fmla="*/ 118 h 128"/>
                  <a:gd name="T6" fmla="*/ 79 w 131"/>
                  <a:gd name="T7" fmla="*/ 119 h 128"/>
                  <a:gd name="T8" fmla="*/ 73 w 131"/>
                  <a:gd name="T9" fmla="*/ 109 h 128"/>
                  <a:gd name="T10" fmla="*/ 90 w 131"/>
                  <a:gd name="T11" fmla="*/ 89 h 128"/>
                  <a:gd name="T12" fmla="*/ 81 w 131"/>
                  <a:gd name="T13" fmla="*/ 101 h 128"/>
                  <a:gd name="T14" fmla="*/ 82 w 131"/>
                  <a:gd name="T15" fmla="*/ 111 h 128"/>
                  <a:gd name="T16" fmla="*/ 117 w 131"/>
                  <a:gd name="T17" fmla="*/ 91 h 128"/>
                  <a:gd name="T18" fmla="*/ 52 w 131"/>
                  <a:gd name="T19" fmla="*/ 113 h 128"/>
                  <a:gd name="T20" fmla="*/ 67 w 131"/>
                  <a:gd name="T21" fmla="*/ 105 h 128"/>
                  <a:gd name="T22" fmla="*/ 60 w 131"/>
                  <a:gd name="T23" fmla="*/ 97 h 128"/>
                  <a:gd name="T24" fmla="*/ 34 w 131"/>
                  <a:gd name="T25" fmla="*/ 92 h 128"/>
                  <a:gd name="T26" fmla="*/ 37 w 131"/>
                  <a:gd name="T27" fmla="*/ 106 h 128"/>
                  <a:gd name="T28" fmla="*/ 46 w 131"/>
                  <a:gd name="T29" fmla="*/ 90 h 128"/>
                  <a:gd name="T30" fmla="*/ 33 w 131"/>
                  <a:gd name="T31" fmla="*/ 87 h 128"/>
                  <a:gd name="T32" fmla="*/ 17 w 131"/>
                  <a:gd name="T33" fmla="*/ 88 h 128"/>
                  <a:gd name="T34" fmla="*/ 32 w 131"/>
                  <a:gd name="T35" fmla="*/ 110 h 128"/>
                  <a:gd name="T36" fmla="*/ 28 w 131"/>
                  <a:gd name="T37" fmla="*/ 94 h 128"/>
                  <a:gd name="T38" fmla="*/ 63 w 131"/>
                  <a:gd name="T39" fmla="*/ 91 h 128"/>
                  <a:gd name="T40" fmla="*/ 71 w 131"/>
                  <a:gd name="T41" fmla="*/ 97 h 128"/>
                  <a:gd name="T42" fmla="*/ 79 w 131"/>
                  <a:gd name="T43" fmla="*/ 94 h 128"/>
                  <a:gd name="T44" fmla="*/ 87 w 131"/>
                  <a:gd name="T45" fmla="*/ 83 h 128"/>
                  <a:gd name="T46" fmla="*/ 37 w 131"/>
                  <a:gd name="T47" fmla="*/ 59 h 128"/>
                  <a:gd name="T48" fmla="*/ 34 w 131"/>
                  <a:gd name="T49" fmla="*/ 72 h 128"/>
                  <a:gd name="T50" fmla="*/ 37 w 131"/>
                  <a:gd name="T51" fmla="*/ 81 h 128"/>
                  <a:gd name="T52" fmla="*/ 49 w 131"/>
                  <a:gd name="T53" fmla="*/ 85 h 128"/>
                  <a:gd name="T54" fmla="*/ 119 w 131"/>
                  <a:gd name="T55" fmla="*/ 45 h 128"/>
                  <a:gd name="T56" fmla="*/ 104 w 131"/>
                  <a:gd name="T57" fmla="*/ 47 h 128"/>
                  <a:gd name="T58" fmla="*/ 102 w 131"/>
                  <a:gd name="T59" fmla="*/ 60 h 128"/>
                  <a:gd name="T60" fmla="*/ 98 w 131"/>
                  <a:gd name="T61" fmla="*/ 74 h 128"/>
                  <a:gd name="T62" fmla="*/ 12 w 131"/>
                  <a:gd name="T63" fmla="*/ 42 h 128"/>
                  <a:gd name="T64" fmla="*/ 19 w 131"/>
                  <a:gd name="T65" fmla="*/ 81 h 128"/>
                  <a:gd name="T66" fmla="*/ 27 w 131"/>
                  <a:gd name="T67" fmla="*/ 76 h 128"/>
                  <a:gd name="T68" fmla="*/ 30 w 131"/>
                  <a:gd name="T69" fmla="*/ 61 h 128"/>
                  <a:gd name="T70" fmla="*/ 79 w 131"/>
                  <a:gd name="T71" fmla="*/ 42 h 128"/>
                  <a:gd name="T72" fmla="*/ 95 w 131"/>
                  <a:gd name="T73" fmla="*/ 64 h 128"/>
                  <a:gd name="T74" fmla="*/ 98 w 131"/>
                  <a:gd name="T75" fmla="*/ 51 h 128"/>
                  <a:gd name="T76" fmla="*/ 91 w 131"/>
                  <a:gd name="T77" fmla="*/ 45 h 128"/>
                  <a:gd name="T78" fmla="*/ 80 w 131"/>
                  <a:gd name="T79" fmla="*/ 42 h 128"/>
                  <a:gd name="T80" fmla="*/ 51 w 131"/>
                  <a:gd name="T81" fmla="*/ 35 h 128"/>
                  <a:gd name="T82" fmla="*/ 43 w 131"/>
                  <a:gd name="T83" fmla="*/ 47 h 128"/>
                  <a:gd name="T84" fmla="*/ 68 w 131"/>
                  <a:gd name="T85" fmla="*/ 36 h 128"/>
                  <a:gd name="T86" fmla="*/ 60 w 131"/>
                  <a:gd name="T87" fmla="*/ 30 h 128"/>
                  <a:gd name="T88" fmla="*/ 36 w 131"/>
                  <a:gd name="T89" fmla="*/ 47 h 128"/>
                  <a:gd name="T90" fmla="*/ 44 w 131"/>
                  <a:gd name="T91" fmla="*/ 35 h 128"/>
                  <a:gd name="T92" fmla="*/ 54 w 131"/>
                  <a:gd name="T93" fmla="*/ 24 h 128"/>
                  <a:gd name="T94" fmla="*/ 47 w 131"/>
                  <a:gd name="T95" fmla="*/ 13 h 128"/>
                  <a:gd name="T96" fmla="*/ 103 w 131"/>
                  <a:gd name="T97" fmla="*/ 29 h 128"/>
                  <a:gd name="T98" fmla="*/ 107 w 131"/>
                  <a:gd name="T99" fmla="*/ 40 h 128"/>
                  <a:gd name="T100" fmla="*/ 118 w 131"/>
                  <a:gd name="T101" fmla="*/ 39 h 128"/>
                  <a:gd name="T102" fmla="*/ 85 w 131"/>
                  <a:gd name="T103" fmla="*/ 38 h 128"/>
                  <a:gd name="T104" fmla="*/ 98 w 131"/>
                  <a:gd name="T105" fmla="*/ 40 h 128"/>
                  <a:gd name="T106" fmla="*/ 96 w 131"/>
                  <a:gd name="T107" fmla="*/ 27 h 128"/>
                  <a:gd name="T108" fmla="*/ 83 w 131"/>
                  <a:gd name="T109" fmla="*/ 14 h 128"/>
                  <a:gd name="T110" fmla="*/ 68 w 131"/>
                  <a:gd name="T111" fmla="*/ 20 h 128"/>
                  <a:gd name="T112" fmla="*/ 67 w 131"/>
                  <a:gd name="T113" fmla="*/ 28 h 128"/>
                  <a:gd name="T114" fmla="*/ 76 w 131"/>
                  <a:gd name="T115" fmla="*/ 33 h 128"/>
                  <a:gd name="T116" fmla="*/ 53 w 131"/>
                  <a:gd name="T117" fmla="*/ 11 h 128"/>
                  <a:gd name="T118" fmla="*/ 59 w 131"/>
                  <a:gd name="T119" fmla="*/ 19 h 128"/>
                  <a:gd name="T120" fmla="*/ 73 w 131"/>
                  <a:gd name="T121" fmla="*/ 11 h 128"/>
                  <a:gd name="T122" fmla="*/ 66 w 131"/>
                  <a:gd name="T123" fmla="*/ 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1" h="128">
                    <a:moveTo>
                      <a:pt x="65" y="128"/>
                    </a:moveTo>
                    <a:cubicBezTo>
                      <a:pt x="56" y="128"/>
                      <a:pt x="47" y="126"/>
                      <a:pt x="39" y="122"/>
                    </a:cubicBezTo>
                    <a:cubicBezTo>
                      <a:pt x="24" y="115"/>
                      <a:pt x="13" y="103"/>
                      <a:pt x="7" y="88"/>
                    </a:cubicBezTo>
                    <a:cubicBezTo>
                      <a:pt x="0" y="71"/>
                      <a:pt x="0" y="53"/>
                      <a:pt x="8" y="37"/>
                    </a:cubicBezTo>
                    <a:cubicBezTo>
                      <a:pt x="15" y="21"/>
                      <a:pt x="29" y="8"/>
                      <a:pt x="46" y="3"/>
                    </a:cubicBezTo>
                    <a:cubicBezTo>
                      <a:pt x="52" y="1"/>
                      <a:pt x="59" y="0"/>
                      <a:pt x="66" y="0"/>
                    </a:cubicBezTo>
                    <a:cubicBezTo>
                      <a:pt x="75" y="0"/>
                      <a:pt x="84" y="2"/>
                      <a:pt x="93" y="6"/>
                    </a:cubicBezTo>
                    <a:cubicBezTo>
                      <a:pt x="107" y="13"/>
                      <a:pt x="118" y="25"/>
                      <a:pt x="125" y="40"/>
                    </a:cubicBezTo>
                    <a:cubicBezTo>
                      <a:pt x="131" y="56"/>
                      <a:pt x="131" y="75"/>
                      <a:pt x="123" y="91"/>
                    </a:cubicBezTo>
                    <a:cubicBezTo>
                      <a:pt x="116" y="107"/>
                      <a:pt x="102" y="119"/>
                      <a:pt x="85" y="124"/>
                    </a:cubicBezTo>
                    <a:cubicBezTo>
                      <a:pt x="79" y="127"/>
                      <a:pt x="72" y="128"/>
                      <a:pt x="65" y="128"/>
                    </a:cubicBezTo>
                    <a:close/>
                    <a:moveTo>
                      <a:pt x="70" y="110"/>
                    </a:moveTo>
                    <a:cubicBezTo>
                      <a:pt x="69" y="110"/>
                      <a:pt x="69" y="110"/>
                      <a:pt x="69" y="110"/>
                    </a:cubicBezTo>
                    <a:cubicBezTo>
                      <a:pt x="69" y="111"/>
                      <a:pt x="67" y="112"/>
                      <a:pt x="67" y="112"/>
                    </a:cubicBezTo>
                    <a:cubicBezTo>
                      <a:pt x="67" y="112"/>
                      <a:pt x="65" y="113"/>
                      <a:pt x="65" y="113"/>
                    </a:cubicBezTo>
                    <a:cubicBezTo>
                      <a:pt x="64" y="114"/>
                      <a:pt x="63" y="114"/>
                      <a:pt x="62" y="115"/>
                    </a:cubicBezTo>
                    <a:cubicBezTo>
                      <a:pt x="62" y="115"/>
                      <a:pt x="62" y="115"/>
                      <a:pt x="62" y="115"/>
                    </a:cubicBezTo>
                    <a:cubicBezTo>
                      <a:pt x="61" y="115"/>
                      <a:pt x="61" y="115"/>
                      <a:pt x="60" y="116"/>
                    </a:cubicBezTo>
                    <a:cubicBezTo>
                      <a:pt x="60" y="116"/>
                      <a:pt x="58" y="117"/>
                      <a:pt x="58" y="117"/>
                    </a:cubicBezTo>
                    <a:cubicBezTo>
                      <a:pt x="57" y="117"/>
                      <a:pt x="57" y="117"/>
                      <a:pt x="57" y="117"/>
                    </a:cubicBezTo>
                    <a:cubicBezTo>
                      <a:pt x="56" y="117"/>
                      <a:pt x="54" y="118"/>
                      <a:pt x="54" y="118"/>
                    </a:cubicBezTo>
                    <a:cubicBezTo>
                      <a:pt x="54" y="119"/>
                      <a:pt x="53" y="119"/>
                      <a:pt x="52" y="119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2" y="120"/>
                      <a:pt x="52" y="120"/>
                      <a:pt x="52" y="120"/>
                    </a:cubicBezTo>
                    <a:cubicBezTo>
                      <a:pt x="56" y="121"/>
                      <a:pt x="61" y="121"/>
                      <a:pt x="65" y="121"/>
                    </a:cubicBezTo>
                    <a:cubicBezTo>
                      <a:pt x="70" y="121"/>
                      <a:pt x="75" y="121"/>
                      <a:pt x="79" y="120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79" y="119"/>
                      <a:pt x="79" y="119"/>
                      <a:pt x="79" y="119"/>
                    </a:cubicBezTo>
                    <a:cubicBezTo>
                      <a:pt x="79" y="118"/>
                      <a:pt x="79" y="118"/>
                      <a:pt x="78" y="117"/>
                    </a:cubicBezTo>
                    <a:cubicBezTo>
                      <a:pt x="78" y="116"/>
                      <a:pt x="78" y="116"/>
                      <a:pt x="78" y="116"/>
                    </a:cubicBezTo>
                    <a:cubicBezTo>
                      <a:pt x="78" y="115"/>
                      <a:pt x="77" y="115"/>
                      <a:pt x="77" y="114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76" y="113"/>
                      <a:pt x="75" y="112"/>
                      <a:pt x="75" y="111"/>
                    </a:cubicBezTo>
                    <a:cubicBezTo>
                      <a:pt x="74" y="111"/>
                      <a:pt x="74" y="111"/>
                      <a:pt x="74" y="111"/>
                    </a:cubicBezTo>
                    <a:cubicBezTo>
                      <a:pt x="74" y="110"/>
                      <a:pt x="74" y="109"/>
                      <a:pt x="73" y="109"/>
                    </a:cubicBezTo>
                    <a:cubicBezTo>
                      <a:pt x="73" y="108"/>
                      <a:pt x="73" y="108"/>
                      <a:pt x="73" y="108"/>
                    </a:cubicBezTo>
                    <a:cubicBezTo>
                      <a:pt x="73" y="108"/>
                      <a:pt x="71" y="109"/>
                      <a:pt x="70" y="110"/>
                    </a:cubicBezTo>
                    <a:close/>
                    <a:moveTo>
                      <a:pt x="94" y="82"/>
                    </a:moveTo>
                    <a:cubicBezTo>
                      <a:pt x="94" y="83"/>
                      <a:pt x="94" y="83"/>
                      <a:pt x="94" y="83"/>
                    </a:cubicBezTo>
                    <a:cubicBezTo>
                      <a:pt x="93" y="84"/>
                      <a:pt x="93" y="85"/>
                      <a:pt x="92" y="86"/>
                    </a:cubicBezTo>
                    <a:cubicBezTo>
                      <a:pt x="91" y="87"/>
                      <a:pt x="91" y="87"/>
                      <a:pt x="91" y="87"/>
                    </a:cubicBezTo>
                    <a:cubicBezTo>
                      <a:pt x="91" y="88"/>
                      <a:pt x="91" y="89"/>
                      <a:pt x="90" y="89"/>
                    </a:cubicBezTo>
                    <a:cubicBezTo>
                      <a:pt x="90" y="90"/>
                      <a:pt x="89" y="90"/>
                      <a:pt x="89" y="91"/>
                    </a:cubicBezTo>
                    <a:cubicBezTo>
                      <a:pt x="89" y="91"/>
                      <a:pt x="88" y="92"/>
                      <a:pt x="88" y="93"/>
                    </a:cubicBezTo>
                    <a:cubicBezTo>
                      <a:pt x="87" y="93"/>
                      <a:pt x="87" y="94"/>
                      <a:pt x="86" y="94"/>
                    </a:cubicBezTo>
                    <a:cubicBezTo>
                      <a:pt x="86" y="95"/>
                      <a:pt x="85" y="96"/>
                      <a:pt x="85" y="96"/>
                    </a:cubicBezTo>
                    <a:cubicBezTo>
                      <a:pt x="85" y="97"/>
                      <a:pt x="84" y="97"/>
                      <a:pt x="84" y="98"/>
                    </a:cubicBezTo>
                    <a:cubicBezTo>
                      <a:pt x="83" y="98"/>
                      <a:pt x="83" y="99"/>
                      <a:pt x="82" y="99"/>
                    </a:cubicBezTo>
                    <a:cubicBezTo>
                      <a:pt x="81" y="100"/>
                      <a:pt x="81" y="100"/>
                      <a:pt x="81" y="101"/>
                    </a:cubicBezTo>
                    <a:cubicBezTo>
                      <a:pt x="80" y="101"/>
                      <a:pt x="80" y="102"/>
                      <a:pt x="79" y="102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7" y="104"/>
                      <a:pt x="77" y="104"/>
                      <a:pt x="77" y="104"/>
                    </a:cubicBezTo>
                    <a:cubicBezTo>
                      <a:pt x="78" y="105"/>
                      <a:pt x="78" y="105"/>
                      <a:pt x="78" y="105"/>
                    </a:cubicBezTo>
                    <a:cubicBezTo>
                      <a:pt x="78" y="106"/>
                      <a:pt x="79" y="106"/>
                      <a:pt x="79" y="107"/>
                    </a:cubicBezTo>
                    <a:cubicBezTo>
                      <a:pt x="80" y="108"/>
                      <a:pt x="80" y="108"/>
                      <a:pt x="80" y="108"/>
                    </a:cubicBezTo>
                    <a:cubicBezTo>
                      <a:pt x="81" y="109"/>
                      <a:pt x="81" y="110"/>
                      <a:pt x="82" y="111"/>
                    </a:cubicBezTo>
                    <a:cubicBezTo>
                      <a:pt x="83" y="112"/>
                      <a:pt x="83" y="113"/>
                      <a:pt x="84" y="114"/>
                    </a:cubicBezTo>
                    <a:cubicBezTo>
                      <a:pt x="84" y="114"/>
                      <a:pt x="84" y="114"/>
                      <a:pt x="84" y="114"/>
                    </a:cubicBezTo>
                    <a:cubicBezTo>
                      <a:pt x="85" y="115"/>
                      <a:pt x="85" y="116"/>
                      <a:pt x="85" y="117"/>
                    </a:cubicBezTo>
                    <a:cubicBezTo>
                      <a:pt x="85" y="117"/>
                      <a:pt x="85" y="117"/>
                      <a:pt x="85" y="117"/>
                    </a:cubicBezTo>
                    <a:cubicBezTo>
                      <a:pt x="86" y="118"/>
                      <a:pt x="86" y="118"/>
                      <a:pt x="86" y="118"/>
                    </a:cubicBezTo>
                    <a:cubicBezTo>
                      <a:pt x="99" y="113"/>
                      <a:pt x="110" y="103"/>
                      <a:pt x="116" y="91"/>
                    </a:cubicBezTo>
                    <a:cubicBezTo>
                      <a:pt x="117" y="91"/>
                      <a:pt x="117" y="91"/>
                      <a:pt x="117" y="91"/>
                    </a:cubicBezTo>
                    <a:cubicBezTo>
                      <a:pt x="95" y="81"/>
                      <a:pt x="95" y="81"/>
                      <a:pt x="95" y="81"/>
                    </a:cubicBezTo>
                    <a:lnTo>
                      <a:pt x="94" y="82"/>
                    </a:lnTo>
                    <a:close/>
                    <a:moveTo>
                      <a:pt x="55" y="94"/>
                    </a:moveTo>
                    <a:cubicBezTo>
                      <a:pt x="45" y="115"/>
                      <a:pt x="45" y="115"/>
                      <a:pt x="45" y="115"/>
                    </a:cubicBezTo>
                    <a:cubicBezTo>
                      <a:pt x="47" y="114"/>
                      <a:pt x="47" y="114"/>
                      <a:pt x="47" y="114"/>
                    </a:cubicBezTo>
                    <a:cubicBezTo>
                      <a:pt x="48" y="114"/>
                      <a:pt x="48" y="114"/>
                      <a:pt x="48" y="114"/>
                    </a:cubicBezTo>
                    <a:cubicBezTo>
                      <a:pt x="49" y="114"/>
                      <a:pt x="50" y="113"/>
                      <a:pt x="52" y="113"/>
                    </a:cubicBezTo>
                    <a:cubicBezTo>
                      <a:pt x="53" y="112"/>
                      <a:pt x="54" y="112"/>
                      <a:pt x="56" y="111"/>
                    </a:cubicBezTo>
                    <a:cubicBezTo>
                      <a:pt x="57" y="111"/>
                      <a:pt x="57" y="111"/>
                      <a:pt x="57" y="111"/>
                    </a:cubicBezTo>
                    <a:cubicBezTo>
                      <a:pt x="58" y="110"/>
                      <a:pt x="58" y="110"/>
                      <a:pt x="59" y="109"/>
                    </a:cubicBezTo>
                    <a:cubicBezTo>
                      <a:pt x="60" y="109"/>
                      <a:pt x="60" y="109"/>
                      <a:pt x="61" y="109"/>
                    </a:cubicBezTo>
                    <a:cubicBezTo>
                      <a:pt x="61" y="108"/>
                      <a:pt x="62" y="108"/>
                      <a:pt x="63" y="107"/>
                    </a:cubicBezTo>
                    <a:cubicBezTo>
                      <a:pt x="63" y="107"/>
                      <a:pt x="64" y="107"/>
                      <a:pt x="64" y="106"/>
                    </a:cubicBezTo>
                    <a:cubicBezTo>
                      <a:pt x="65" y="106"/>
                      <a:pt x="66" y="105"/>
                      <a:pt x="67" y="105"/>
                    </a:cubicBezTo>
                    <a:cubicBezTo>
                      <a:pt x="68" y="104"/>
                      <a:pt x="68" y="104"/>
                      <a:pt x="68" y="104"/>
                    </a:cubicBezTo>
                    <a:cubicBezTo>
                      <a:pt x="68" y="103"/>
                      <a:pt x="68" y="103"/>
                      <a:pt x="68" y="103"/>
                    </a:cubicBezTo>
                    <a:cubicBezTo>
                      <a:pt x="68" y="103"/>
                      <a:pt x="66" y="102"/>
                      <a:pt x="66" y="102"/>
                    </a:cubicBezTo>
                    <a:cubicBezTo>
                      <a:pt x="66" y="101"/>
                      <a:pt x="65" y="101"/>
                      <a:pt x="64" y="100"/>
                    </a:cubicBezTo>
                    <a:cubicBezTo>
                      <a:pt x="64" y="100"/>
                      <a:pt x="64" y="100"/>
                      <a:pt x="64" y="100"/>
                    </a:cubicBezTo>
                    <a:cubicBezTo>
                      <a:pt x="64" y="99"/>
                      <a:pt x="63" y="99"/>
                      <a:pt x="62" y="98"/>
                    </a:cubicBezTo>
                    <a:cubicBezTo>
                      <a:pt x="62" y="98"/>
                      <a:pt x="61" y="97"/>
                      <a:pt x="60" y="97"/>
                    </a:cubicBezTo>
                    <a:cubicBezTo>
                      <a:pt x="60" y="97"/>
                      <a:pt x="58" y="96"/>
                      <a:pt x="58" y="95"/>
                    </a:cubicBezTo>
                    <a:cubicBezTo>
                      <a:pt x="57" y="95"/>
                      <a:pt x="57" y="95"/>
                      <a:pt x="57" y="95"/>
                    </a:cubicBezTo>
                    <a:cubicBezTo>
                      <a:pt x="56" y="94"/>
                      <a:pt x="56" y="94"/>
                      <a:pt x="55" y="94"/>
                    </a:cubicBezTo>
                    <a:cubicBezTo>
                      <a:pt x="55" y="94"/>
                      <a:pt x="55" y="94"/>
                      <a:pt x="55" y="94"/>
                    </a:cubicBezTo>
                    <a:close/>
                    <a:moveTo>
                      <a:pt x="33" y="88"/>
                    </a:moveTo>
                    <a:cubicBezTo>
                      <a:pt x="33" y="89"/>
                      <a:pt x="33" y="89"/>
                      <a:pt x="33" y="89"/>
                    </a:cubicBezTo>
                    <a:cubicBezTo>
                      <a:pt x="33" y="90"/>
                      <a:pt x="34" y="91"/>
                      <a:pt x="34" y="92"/>
                    </a:cubicBezTo>
                    <a:cubicBezTo>
                      <a:pt x="34" y="93"/>
                      <a:pt x="34" y="93"/>
                      <a:pt x="34" y="94"/>
                    </a:cubicBezTo>
                    <a:cubicBezTo>
                      <a:pt x="34" y="95"/>
                      <a:pt x="34" y="95"/>
                      <a:pt x="34" y="96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6" y="102"/>
                      <a:pt x="36" y="102"/>
                      <a:pt x="36" y="102"/>
                    </a:cubicBezTo>
                    <a:cubicBezTo>
                      <a:pt x="36" y="103"/>
                      <a:pt x="36" y="104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7"/>
                      <a:pt x="38" y="108"/>
                      <a:pt x="38" y="109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40" y="111"/>
                      <a:pt x="40" y="111"/>
                      <a:pt x="40" y="111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48" y="91"/>
                      <a:pt x="48" y="90"/>
                      <a:pt x="47" y="90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6" y="90"/>
                      <a:pt x="45" y="90"/>
                      <a:pt x="45" y="89"/>
                    </a:cubicBezTo>
                    <a:cubicBezTo>
                      <a:pt x="44" y="89"/>
                      <a:pt x="44" y="89"/>
                      <a:pt x="44" y="89"/>
                    </a:cubicBezTo>
                    <a:cubicBezTo>
                      <a:pt x="43" y="89"/>
                      <a:pt x="41" y="88"/>
                      <a:pt x="41" y="88"/>
                    </a:cubicBezTo>
                    <a:cubicBezTo>
                      <a:pt x="40" y="88"/>
                      <a:pt x="40" y="88"/>
                      <a:pt x="39" y="88"/>
                    </a:cubicBezTo>
                    <a:cubicBezTo>
                      <a:pt x="38" y="88"/>
                      <a:pt x="38" y="88"/>
                      <a:pt x="38" y="88"/>
                    </a:cubicBezTo>
                    <a:cubicBezTo>
                      <a:pt x="38" y="88"/>
                      <a:pt x="37" y="88"/>
                      <a:pt x="36" y="87"/>
                    </a:cubicBezTo>
                    <a:cubicBezTo>
                      <a:pt x="33" y="87"/>
                      <a:pt x="33" y="87"/>
                      <a:pt x="33" y="87"/>
                    </a:cubicBezTo>
                    <a:lnTo>
                      <a:pt x="33" y="88"/>
                    </a:lnTo>
                    <a:close/>
                    <a:moveTo>
                      <a:pt x="26" y="87"/>
                    </a:moveTo>
                    <a:cubicBezTo>
                      <a:pt x="25" y="87"/>
                      <a:pt x="25" y="87"/>
                      <a:pt x="24" y="87"/>
                    </a:cubicBezTo>
                    <a:cubicBezTo>
                      <a:pt x="23" y="87"/>
                      <a:pt x="23" y="87"/>
                      <a:pt x="23" y="87"/>
                    </a:cubicBezTo>
                    <a:cubicBezTo>
                      <a:pt x="22" y="87"/>
                      <a:pt x="21" y="87"/>
                      <a:pt x="21" y="87"/>
                    </a:cubicBezTo>
                    <a:cubicBezTo>
                      <a:pt x="20" y="87"/>
                      <a:pt x="20" y="87"/>
                      <a:pt x="20" y="87"/>
                    </a:cubicBezTo>
                    <a:cubicBezTo>
                      <a:pt x="19" y="88"/>
                      <a:pt x="18" y="88"/>
                      <a:pt x="17" y="88"/>
                    </a:cubicBezTo>
                    <a:cubicBezTo>
                      <a:pt x="17" y="88"/>
                      <a:pt x="17" y="88"/>
                      <a:pt x="17" y="88"/>
                    </a:cubicBezTo>
                    <a:cubicBezTo>
                      <a:pt x="16" y="88"/>
                      <a:pt x="15" y="88"/>
                      <a:pt x="14" y="88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18" y="97"/>
                      <a:pt x="24" y="105"/>
                      <a:pt x="31" y="110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6"/>
                      <a:pt x="30" y="105"/>
                      <a:pt x="30" y="104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9" y="101"/>
                      <a:pt x="29" y="100"/>
                      <a:pt x="29" y="99"/>
                    </a:cubicBezTo>
                    <a:cubicBezTo>
                      <a:pt x="29" y="98"/>
                      <a:pt x="29" y="98"/>
                      <a:pt x="29" y="98"/>
                    </a:cubicBezTo>
                    <a:cubicBezTo>
                      <a:pt x="28" y="97"/>
                      <a:pt x="28" y="96"/>
                      <a:pt x="28" y="94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28" y="92"/>
                      <a:pt x="27" y="91"/>
                      <a:pt x="27" y="89"/>
                    </a:cubicBezTo>
                    <a:cubicBezTo>
                      <a:pt x="27" y="87"/>
                      <a:pt x="27" y="87"/>
                      <a:pt x="27" y="87"/>
                    </a:cubicBezTo>
                    <a:lnTo>
                      <a:pt x="26" y="87"/>
                    </a:lnTo>
                    <a:close/>
                    <a:moveTo>
                      <a:pt x="58" y="88"/>
                    </a:moveTo>
                    <a:cubicBezTo>
                      <a:pt x="58" y="89"/>
                      <a:pt x="58" y="89"/>
                      <a:pt x="58" y="89"/>
                    </a:cubicBezTo>
                    <a:cubicBezTo>
                      <a:pt x="59" y="89"/>
                      <a:pt x="60" y="89"/>
                      <a:pt x="60" y="90"/>
                    </a:cubicBezTo>
                    <a:cubicBezTo>
                      <a:pt x="60" y="90"/>
                      <a:pt x="62" y="91"/>
                      <a:pt x="63" y="91"/>
                    </a:cubicBezTo>
                    <a:cubicBezTo>
                      <a:pt x="64" y="92"/>
                      <a:pt x="64" y="92"/>
                      <a:pt x="64" y="92"/>
                    </a:cubicBezTo>
                    <a:cubicBezTo>
                      <a:pt x="64" y="92"/>
                      <a:pt x="65" y="93"/>
                      <a:pt x="65" y="93"/>
                    </a:cubicBezTo>
                    <a:cubicBezTo>
                      <a:pt x="66" y="94"/>
                      <a:pt x="66" y="94"/>
                      <a:pt x="66" y="94"/>
                    </a:cubicBezTo>
                    <a:cubicBezTo>
                      <a:pt x="67" y="94"/>
                      <a:pt x="67" y="94"/>
                      <a:pt x="68" y="95"/>
                    </a:cubicBezTo>
                    <a:cubicBezTo>
                      <a:pt x="68" y="95"/>
                      <a:pt x="68" y="95"/>
                      <a:pt x="68" y="95"/>
                    </a:cubicBezTo>
                    <a:cubicBezTo>
                      <a:pt x="69" y="96"/>
                      <a:pt x="70" y="96"/>
                      <a:pt x="70" y="97"/>
                    </a:cubicBezTo>
                    <a:cubicBezTo>
                      <a:pt x="71" y="97"/>
                      <a:pt x="71" y="97"/>
                      <a:pt x="71" y="97"/>
                    </a:cubicBezTo>
                    <a:cubicBezTo>
                      <a:pt x="71" y="98"/>
                      <a:pt x="72" y="99"/>
                      <a:pt x="73" y="99"/>
                    </a:cubicBezTo>
                    <a:cubicBezTo>
                      <a:pt x="73" y="100"/>
                      <a:pt x="73" y="100"/>
                      <a:pt x="73" y="100"/>
                    </a:cubicBezTo>
                    <a:cubicBezTo>
                      <a:pt x="74" y="99"/>
                      <a:pt x="74" y="99"/>
                      <a:pt x="74" y="99"/>
                    </a:cubicBezTo>
                    <a:cubicBezTo>
                      <a:pt x="75" y="98"/>
                      <a:pt x="75" y="98"/>
                      <a:pt x="75" y="98"/>
                    </a:cubicBezTo>
                    <a:cubicBezTo>
                      <a:pt x="76" y="97"/>
                      <a:pt x="76" y="97"/>
                      <a:pt x="77" y="96"/>
                    </a:cubicBezTo>
                    <a:cubicBezTo>
                      <a:pt x="78" y="95"/>
                      <a:pt x="78" y="95"/>
                      <a:pt x="78" y="95"/>
                    </a:cubicBezTo>
                    <a:cubicBezTo>
                      <a:pt x="78" y="95"/>
                      <a:pt x="79" y="94"/>
                      <a:pt x="79" y="94"/>
                    </a:cubicBezTo>
                    <a:cubicBezTo>
                      <a:pt x="80" y="93"/>
                      <a:pt x="80" y="93"/>
                      <a:pt x="80" y="92"/>
                    </a:cubicBezTo>
                    <a:cubicBezTo>
                      <a:pt x="81" y="92"/>
                      <a:pt x="81" y="91"/>
                      <a:pt x="82" y="91"/>
                    </a:cubicBezTo>
                    <a:cubicBezTo>
                      <a:pt x="83" y="89"/>
                      <a:pt x="83" y="89"/>
                      <a:pt x="83" y="89"/>
                    </a:cubicBezTo>
                    <a:cubicBezTo>
                      <a:pt x="83" y="89"/>
                      <a:pt x="84" y="87"/>
                      <a:pt x="84" y="87"/>
                    </a:cubicBezTo>
                    <a:cubicBezTo>
                      <a:pt x="85" y="86"/>
                      <a:pt x="85" y="86"/>
                      <a:pt x="85" y="86"/>
                    </a:cubicBezTo>
                    <a:cubicBezTo>
                      <a:pt x="85" y="85"/>
                      <a:pt x="86" y="85"/>
                      <a:pt x="86" y="84"/>
                    </a:cubicBezTo>
                    <a:cubicBezTo>
                      <a:pt x="87" y="83"/>
                      <a:pt x="87" y="83"/>
                      <a:pt x="87" y="83"/>
                    </a:cubicBezTo>
                    <a:cubicBezTo>
                      <a:pt x="88" y="82"/>
                      <a:pt x="88" y="81"/>
                      <a:pt x="88" y="80"/>
                    </a:cubicBezTo>
                    <a:cubicBezTo>
                      <a:pt x="89" y="79"/>
                      <a:pt x="89" y="79"/>
                      <a:pt x="89" y="79"/>
                    </a:cubicBezTo>
                    <a:cubicBezTo>
                      <a:pt x="89" y="78"/>
                      <a:pt x="89" y="78"/>
                      <a:pt x="89" y="78"/>
                    </a:cubicBezTo>
                    <a:cubicBezTo>
                      <a:pt x="67" y="68"/>
                      <a:pt x="67" y="68"/>
                      <a:pt x="67" y="68"/>
                    </a:cubicBezTo>
                    <a:lnTo>
                      <a:pt x="58" y="88"/>
                    </a:lnTo>
                    <a:close/>
                    <a:moveTo>
                      <a:pt x="38" y="57"/>
                    </a:moveTo>
                    <a:cubicBezTo>
                      <a:pt x="38" y="58"/>
                      <a:pt x="37" y="58"/>
                      <a:pt x="37" y="59"/>
                    </a:cubicBezTo>
                    <a:cubicBezTo>
                      <a:pt x="37" y="60"/>
                      <a:pt x="37" y="60"/>
                      <a:pt x="37" y="61"/>
                    </a:cubicBezTo>
                    <a:cubicBezTo>
                      <a:pt x="36" y="62"/>
                      <a:pt x="36" y="62"/>
                      <a:pt x="36" y="63"/>
                    </a:cubicBezTo>
                    <a:cubicBezTo>
                      <a:pt x="36" y="64"/>
                      <a:pt x="36" y="64"/>
                      <a:pt x="36" y="65"/>
                    </a:cubicBezTo>
                    <a:cubicBezTo>
                      <a:pt x="35" y="65"/>
                      <a:pt x="35" y="66"/>
                      <a:pt x="35" y="67"/>
                    </a:cubicBezTo>
                    <a:cubicBezTo>
                      <a:pt x="35" y="67"/>
                      <a:pt x="35" y="68"/>
                      <a:pt x="35" y="69"/>
                    </a:cubicBezTo>
                    <a:cubicBezTo>
                      <a:pt x="34" y="69"/>
                      <a:pt x="34" y="70"/>
                      <a:pt x="34" y="71"/>
                    </a:cubicBezTo>
                    <a:cubicBezTo>
                      <a:pt x="34" y="71"/>
                      <a:pt x="34" y="72"/>
                      <a:pt x="34" y="72"/>
                    </a:cubicBezTo>
                    <a:cubicBezTo>
                      <a:pt x="34" y="73"/>
                      <a:pt x="34" y="74"/>
                      <a:pt x="34" y="75"/>
                    </a:cubicBezTo>
                    <a:cubicBezTo>
                      <a:pt x="33" y="76"/>
                      <a:pt x="33" y="76"/>
                      <a:pt x="33" y="76"/>
                    </a:cubicBezTo>
                    <a:cubicBezTo>
                      <a:pt x="33" y="77"/>
                      <a:pt x="33" y="78"/>
                      <a:pt x="33" y="79"/>
                    </a:cubicBezTo>
                    <a:cubicBezTo>
                      <a:pt x="33" y="81"/>
                      <a:pt x="33" y="81"/>
                      <a:pt x="33" y="81"/>
                    </a:cubicBezTo>
                    <a:cubicBezTo>
                      <a:pt x="33" y="81"/>
                      <a:pt x="33" y="81"/>
                      <a:pt x="33" y="81"/>
                    </a:cubicBezTo>
                    <a:cubicBezTo>
                      <a:pt x="34" y="81"/>
                      <a:pt x="35" y="81"/>
                      <a:pt x="36" y="81"/>
                    </a:cubicBezTo>
                    <a:cubicBezTo>
                      <a:pt x="37" y="81"/>
                      <a:pt x="37" y="81"/>
                      <a:pt x="37" y="81"/>
                    </a:cubicBezTo>
                    <a:cubicBezTo>
                      <a:pt x="38" y="82"/>
                      <a:pt x="39" y="82"/>
                      <a:pt x="39" y="82"/>
                    </a:cubicBezTo>
                    <a:cubicBezTo>
                      <a:pt x="39" y="82"/>
                      <a:pt x="42" y="82"/>
                      <a:pt x="42" y="82"/>
                    </a:cubicBezTo>
                    <a:cubicBezTo>
                      <a:pt x="43" y="83"/>
                      <a:pt x="43" y="83"/>
                      <a:pt x="43" y="83"/>
                    </a:cubicBezTo>
                    <a:cubicBezTo>
                      <a:pt x="44" y="83"/>
                      <a:pt x="45" y="83"/>
                      <a:pt x="45" y="83"/>
                    </a:cubicBezTo>
                    <a:cubicBezTo>
                      <a:pt x="46" y="84"/>
                      <a:pt x="46" y="84"/>
                      <a:pt x="46" y="84"/>
                    </a:cubicBezTo>
                    <a:cubicBezTo>
                      <a:pt x="47" y="84"/>
                      <a:pt x="49" y="84"/>
                      <a:pt x="49" y="84"/>
                    </a:cubicBezTo>
                    <a:cubicBezTo>
                      <a:pt x="49" y="85"/>
                      <a:pt x="49" y="85"/>
                      <a:pt x="49" y="85"/>
                    </a:cubicBezTo>
                    <a:cubicBezTo>
                      <a:pt x="50" y="85"/>
                      <a:pt x="50" y="85"/>
                      <a:pt x="51" y="85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2" y="85"/>
                      <a:pt x="52" y="85"/>
                      <a:pt x="52" y="85"/>
                    </a:cubicBezTo>
                    <a:cubicBezTo>
                      <a:pt x="62" y="65"/>
                      <a:pt x="62" y="65"/>
                      <a:pt x="62" y="65"/>
                    </a:cubicBezTo>
                    <a:cubicBezTo>
                      <a:pt x="39" y="55"/>
                      <a:pt x="39" y="55"/>
                      <a:pt x="39" y="55"/>
                    </a:cubicBezTo>
                    <a:lnTo>
                      <a:pt x="38" y="57"/>
                    </a:lnTo>
                    <a:close/>
                    <a:moveTo>
                      <a:pt x="119" y="45"/>
                    </a:moveTo>
                    <a:cubicBezTo>
                      <a:pt x="118" y="45"/>
                      <a:pt x="117" y="45"/>
                      <a:pt x="116" y="45"/>
                    </a:cubicBezTo>
                    <a:cubicBezTo>
                      <a:pt x="116" y="45"/>
                      <a:pt x="116" y="45"/>
                      <a:pt x="116" y="45"/>
                    </a:cubicBezTo>
                    <a:cubicBezTo>
                      <a:pt x="115" y="46"/>
                      <a:pt x="114" y="46"/>
                      <a:pt x="112" y="46"/>
                    </a:cubicBezTo>
                    <a:cubicBezTo>
                      <a:pt x="112" y="46"/>
                      <a:pt x="112" y="46"/>
                      <a:pt x="112" y="46"/>
                    </a:cubicBezTo>
                    <a:cubicBezTo>
                      <a:pt x="111" y="46"/>
                      <a:pt x="109" y="46"/>
                      <a:pt x="108" y="46"/>
                    </a:cubicBezTo>
                    <a:cubicBezTo>
                      <a:pt x="107" y="47"/>
                      <a:pt x="106" y="47"/>
                      <a:pt x="105" y="47"/>
                    </a:cubicBezTo>
                    <a:cubicBezTo>
                      <a:pt x="104" y="47"/>
                      <a:pt x="104" y="47"/>
                      <a:pt x="104" y="47"/>
                    </a:cubicBezTo>
                    <a:cubicBezTo>
                      <a:pt x="104" y="47"/>
                      <a:pt x="104" y="47"/>
                      <a:pt x="104" y="47"/>
                    </a:cubicBezTo>
                    <a:cubicBezTo>
                      <a:pt x="104" y="49"/>
                      <a:pt x="104" y="49"/>
                      <a:pt x="104" y="49"/>
                    </a:cubicBezTo>
                    <a:cubicBezTo>
                      <a:pt x="104" y="50"/>
                      <a:pt x="104" y="51"/>
                      <a:pt x="104" y="52"/>
                    </a:cubicBezTo>
                    <a:cubicBezTo>
                      <a:pt x="103" y="53"/>
                      <a:pt x="103" y="53"/>
                      <a:pt x="103" y="53"/>
                    </a:cubicBezTo>
                    <a:cubicBezTo>
                      <a:pt x="103" y="54"/>
                      <a:pt x="103" y="55"/>
                      <a:pt x="103" y="56"/>
                    </a:cubicBezTo>
                    <a:cubicBezTo>
                      <a:pt x="103" y="57"/>
                      <a:pt x="103" y="57"/>
                      <a:pt x="103" y="58"/>
                    </a:cubicBezTo>
                    <a:cubicBezTo>
                      <a:pt x="103" y="59"/>
                      <a:pt x="103" y="59"/>
                      <a:pt x="102" y="60"/>
                    </a:cubicBezTo>
                    <a:cubicBezTo>
                      <a:pt x="102" y="61"/>
                      <a:pt x="102" y="61"/>
                      <a:pt x="102" y="62"/>
                    </a:cubicBezTo>
                    <a:cubicBezTo>
                      <a:pt x="102" y="63"/>
                      <a:pt x="102" y="64"/>
                      <a:pt x="101" y="64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101" y="67"/>
                      <a:pt x="100" y="68"/>
                      <a:pt x="100" y="69"/>
                    </a:cubicBezTo>
                    <a:cubicBezTo>
                      <a:pt x="100" y="69"/>
                      <a:pt x="100" y="70"/>
                      <a:pt x="100" y="70"/>
                    </a:cubicBezTo>
                    <a:cubicBezTo>
                      <a:pt x="99" y="71"/>
                      <a:pt x="99" y="72"/>
                      <a:pt x="99" y="73"/>
                    </a:cubicBezTo>
                    <a:cubicBezTo>
                      <a:pt x="98" y="74"/>
                      <a:pt x="98" y="74"/>
                      <a:pt x="98" y="74"/>
                    </a:cubicBezTo>
                    <a:cubicBezTo>
                      <a:pt x="98" y="75"/>
                      <a:pt x="98" y="75"/>
                      <a:pt x="98" y="75"/>
                    </a:cubicBezTo>
                    <a:cubicBezTo>
                      <a:pt x="119" y="85"/>
                      <a:pt x="119" y="85"/>
                      <a:pt x="119" y="85"/>
                    </a:cubicBezTo>
                    <a:cubicBezTo>
                      <a:pt x="119" y="85"/>
                      <a:pt x="119" y="85"/>
                      <a:pt x="119" y="85"/>
                    </a:cubicBezTo>
                    <a:cubicBezTo>
                      <a:pt x="124" y="72"/>
                      <a:pt x="125" y="58"/>
                      <a:pt x="120" y="45"/>
                    </a:cubicBezTo>
                    <a:cubicBezTo>
                      <a:pt x="120" y="44"/>
                      <a:pt x="120" y="44"/>
                      <a:pt x="120" y="44"/>
                    </a:cubicBezTo>
                    <a:lnTo>
                      <a:pt x="119" y="45"/>
                    </a:lnTo>
                    <a:close/>
                    <a:moveTo>
                      <a:pt x="12" y="42"/>
                    </a:moveTo>
                    <a:cubicBezTo>
                      <a:pt x="7" y="55"/>
                      <a:pt x="6" y="70"/>
                      <a:pt x="11" y="83"/>
                    </a:cubicBezTo>
                    <a:cubicBezTo>
                      <a:pt x="11" y="83"/>
                      <a:pt x="11" y="83"/>
                      <a:pt x="11" y="83"/>
                    </a:cubicBezTo>
                    <a:cubicBezTo>
                      <a:pt x="12" y="83"/>
                      <a:pt x="12" y="83"/>
                      <a:pt x="12" y="83"/>
                    </a:cubicBezTo>
                    <a:cubicBezTo>
                      <a:pt x="13" y="83"/>
                      <a:pt x="14" y="82"/>
                      <a:pt x="15" y="82"/>
                    </a:cubicBezTo>
                    <a:cubicBezTo>
                      <a:pt x="16" y="82"/>
                      <a:pt x="16" y="82"/>
                      <a:pt x="16" y="82"/>
                    </a:cubicBezTo>
                    <a:cubicBezTo>
                      <a:pt x="17" y="82"/>
                      <a:pt x="18" y="82"/>
                      <a:pt x="19" y="82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20" y="81"/>
                      <a:pt x="21" y="81"/>
                      <a:pt x="22" y="81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24" y="81"/>
                      <a:pt x="25" y="81"/>
                      <a:pt x="26" y="81"/>
                    </a:cubicBezTo>
                    <a:cubicBezTo>
                      <a:pt x="26" y="81"/>
                      <a:pt x="26" y="81"/>
                      <a:pt x="26" y="81"/>
                    </a:cubicBezTo>
                    <a:cubicBezTo>
                      <a:pt x="27" y="80"/>
                      <a:pt x="27" y="80"/>
                      <a:pt x="27" y="80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7" y="77"/>
                      <a:pt x="27" y="77"/>
                      <a:pt x="27" y="76"/>
                    </a:cubicBezTo>
                    <a:cubicBezTo>
                      <a:pt x="28" y="74"/>
                      <a:pt x="28" y="74"/>
                      <a:pt x="28" y="74"/>
                    </a:cubicBezTo>
                    <a:cubicBezTo>
                      <a:pt x="28" y="73"/>
                      <a:pt x="28" y="72"/>
                      <a:pt x="28" y="72"/>
                    </a:cubicBezTo>
                    <a:cubicBezTo>
                      <a:pt x="28" y="71"/>
                      <a:pt x="28" y="70"/>
                      <a:pt x="28" y="70"/>
                    </a:cubicBezTo>
                    <a:cubicBezTo>
                      <a:pt x="28" y="69"/>
                      <a:pt x="29" y="68"/>
                      <a:pt x="29" y="67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29" y="65"/>
                      <a:pt x="30" y="64"/>
                      <a:pt x="30" y="63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1"/>
                      <a:pt x="31" y="60"/>
                      <a:pt x="31" y="59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32" y="57"/>
                      <a:pt x="32" y="56"/>
                      <a:pt x="32" y="55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33" y="52"/>
                      <a:pt x="33" y="52"/>
                      <a:pt x="33" y="52"/>
                    </a:cubicBezTo>
                    <a:cubicBezTo>
                      <a:pt x="12" y="42"/>
                      <a:pt x="12" y="42"/>
                      <a:pt x="12" y="42"/>
                    </a:cubicBezTo>
                    <a:close/>
                    <a:moveTo>
                      <a:pt x="79" y="42"/>
                    </a:moveTo>
                    <a:cubicBezTo>
                      <a:pt x="70" y="62"/>
                      <a:pt x="70" y="62"/>
                      <a:pt x="70" y="62"/>
                    </a:cubicBezTo>
                    <a:cubicBezTo>
                      <a:pt x="92" y="73"/>
                      <a:pt x="92" y="73"/>
                      <a:pt x="92" y="73"/>
                    </a:cubicBezTo>
                    <a:cubicBezTo>
                      <a:pt x="93" y="72"/>
                      <a:pt x="93" y="72"/>
                      <a:pt x="93" y="72"/>
                    </a:cubicBezTo>
                    <a:cubicBezTo>
                      <a:pt x="93" y="71"/>
                      <a:pt x="93" y="71"/>
                      <a:pt x="93" y="71"/>
                    </a:cubicBezTo>
                    <a:cubicBezTo>
                      <a:pt x="93" y="70"/>
                      <a:pt x="94" y="69"/>
                      <a:pt x="94" y="68"/>
                    </a:cubicBezTo>
                    <a:cubicBezTo>
                      <a:pt x="94" y="67"/>
                      <a:pt x="94" y="67"/>
                      <a:pt x="94" y="67"/>
                    </a:cubicBezTo>
                    <a:cubicBezTo>
                      <a:pt x="95" y="66"/>
                      <a:pt x="95" y="65"/>
                      <a:pt x="95" y="64"/>
                    </a:cubicBezTo>
                    <a:cubicBezTo>
                      <a:pt x="95" y="63"/>
                      <a:pt x="95" y="63"/>
                      <a:pt x="95" y="63"/>
                    </a:cubicBezTo>
                    <a:cubicBezTo>
                      <a:pt x="96" y="62"/>
                      <a:pt x="96" y="61"/>
                      <a:pt x="96" y="61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7" y="58"/>
                      <a:pt x="97" y="57"/>
                      <a:pt x="97" y="57"/>
                    </a:cubicBezTo>
                    <a:cubicBezTo>
                      <a:pt x="97" y="56"/>
                      <a:pt x="97" y="56"/>
                      <a:pt x="97" y="55"/>
                    </a:cubicBezTo>
                    <a:cubicBezTo>
                      <a:pt x="97" y="54"/>
                      <a:pt x="97" y="54"/>
                      <a:pt x="97" y="53"/>
                    </a:cubicBezTo>
                    <a:cubicBezTo>
                      <a:pt x="98" y="52"/>
                      <a:pt x="98" y="52"/>
                      <a:pt x="98" y="51"/>
                    </a:cubicBezTo>
                    <a:cubicBezTo>
                      <a:pt x="98" y="50"/>
                      <a:pt x="98" y="50"/>
                      <a:pt x="98" y="49"/>
                    </a:cubicBezTo>
                    <a:cubicBezTo>
                      <a:pt x="98" y="47"/>
                      <a:pt x="98" y="47"/>
                      <a:pt x="98" y="47"/>
                    </a:cubicBezTo>
                    <a:cubicBezTo>
                      <a:pt x="98" y="46"/>
                      <a:pt x="98" y="46"/>
                      <a:pt x="98" y="46"/>
                    </a:cubicBezTo>
                    <a:cubicBezTo>
                      <a:pt x="97" y="46"/>
                      <a:pt x="96" y="46"/>
                      <a:pt x="95" y="46"/>
                    </a:cubicBezTo>
                    <a:cubicBezTo>
                      <a:pt x="94" y="46"/>
                      <a:pt x="94" y="46"/>
                      <a:pt x="94" y="46"/>
                    </a:cubicBezTo>
                    <a:cubicBezTo>
                      <a:pt x="93" y="46"/>
                      <a:pt x="92" y="46"/>
                      <a:pt x="92" y="46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0" y="45"/>
                      <a:pt x="89" y="45"/>
                      <a:pt x="89" y="45"/>
                    </a:cubicBezTo>
                    <a:cubicBezTo>
                      <a:pt x="88" y="45"/>
                      <a:pt x="88" y="45"/>
                      <a:pt x="88" y="45"/>
                    </a:cubicBezTo>
                    <a:cubicBezTo>
                      <a:pt x="87" y="45"/>
                      <a:pt x="86" y="44"/>
                      <a:pt x="86" y="44"/>
                    </a:cubicBezTo>
                    <a:cubicBezTo>
                      <a:pt x="85" y="44"/>
                      <a:pt x="85" y="44"/>
                      <a:pt x="85" y="44"/>
                    </a:cubicBezTo>
                    <a:cubicBezTo>
                      <a:pt x="84" y="44"/>
                      <a:pt x="84" y="44"/>
                      <a:pt x="83" y="43"/>
                    </a:cubicBezTo>
                    <a:cubicBezTo>
                      <a:pt x="82" y="43"/>
                      <a:pt x="82" y="43"/>
                      <a:pt x="82" y="43"/>
                    </a:cubicBezTo>
                    <a:cubicBezTo>
                      <a:pt x="81" y="43"/>
                      <a:pt x="81" y="42"/>
                      <a:pt x="80" y="42"/>
                    </a:cubicBezTo>
                    <a:cubicBezTo>
                      <a:pt x="80" y="42"/>
                      <a:pt x="80" y="42"/>
                      <a:pt x="80" y="42"/>
                    </a:cubicBezTo>
                    <a:lnTo>
                      <a:pt x="79" y="42"/>
                    </a:lnTo>
                    <a:close/>
                    <a:moveTo>
                      <a:pt x="56" y="29"/>
                    </a:moveTo>
                    <a:cubicBezTo>
                      <a:pt x="56" y="30"/>
                      <a:pt x="55" y="30"/>
                      <a:pt x="55" y="31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3" y="33"/>
                      <a:pt x="52" y="33"/>
                      <a:pt x="52" y="34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0" y="36"/>
                      <a:pt x="50" y="36"/>
                      <a:pt x="49" y="37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8" y="39"/>
                      <a:pt x="47" y="40"/>
                      <a:pt x="47" y="40"/>
                    </a:cubicBezTo>
                    <a:cubicBezTo>
                      <a:pt x="46" y="42"/>
                      <a:pt x="46" y="42"/>
                      <a:pt x="46" y="42"/>
                    </a:cubicBezTo>
                    <a:cubicBezTo>
                      <a:pt x="46" y="42"/>
                      <a:pt x="45" y="43"/>
                      <a:pt x="45" y="43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3" y="46"/>
                      <a:pt x="43" y="46"/>
                      <a:pt x="43" y="47"/>
                    </a:cubicBezTo>
                    <a:cubicBezTo>
                      <a:pt x="42" y="49"/>
                      <a:pt x="42" y="49"/>
                      <a:pt x="42" y="49"/>
                    </a:cubicBezTo>
                    <a:cubicBezTo>
                      <a:pt x="42" y="49"/>
                      <a:pt x="42" y="49"/>
                      <a:pt x="42" y="49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74" y="39"/>
                      <a:pt x="74" y="39"/>
                      <a:pt x="74" y="39"/>
                    </a:cubicBezTo>
                    <a:cubicBezTo>
                      <a:pt x="73" y="39"/>
                      <a:pt x="73" y="39"/>
                      <a:pt x="73" y="39"/>
                    </a:cubicBezTo>
                    <a:cubicBezTo>
                      <a:pt x="72" y="39"/>
                      <a:pt x="72" y="38"/>
                      <a:pt x="71" y="38"/>
                    </a:cubicBezTo>
                    <a:cubicBezTo>
                      <a:pt x="71" y="38"/>
                      <a:pt x="69" y="37"/>
                      <a:pt x="68" y="36"/>
                    </a:cubicBezTo>
                    <a:cubicBezTo>
                      <a:pt x="68" y="36"/>
                      <a:pt x="68" y="36"/>
                      <a:pt x="67" y="36"/>
                    </a:cubicBezTo>
                    <a:cubicBezTo>
                      <a:pt x="67" y="35"/>
                      <a:pt x="66" y="35"/>
                      <a:pt x="66" y="35"/>
                    </a:cubicBezTo>
                    <a:cubicBezTo>
                      <a:pt x="65" y="34"/>
                      <a:pt x="65" y="34"/>
                      <a:pt x="65" y="34"/>
                    </a:cubicBezTo>
                    <a:cubicBezTo>
                      <a:pt x="64" y="33"/>
                      <a:pt x="64" y="33"/>
                      <a:pt x="63" y="3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2" y="32"/>
                      <a:pt x="62" y="31"/>
                      <a:pt x="61" y="31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60" y="29"/>
                      <a:pt x="59" y="29"/>
                      <a:pt x="58" y="28"/>
                    </a:cubicBezTo>
                    <a:cubicBezTo>
                      <a:pt x="58" y="28"/>
                      <a:pt x="58" y="28"/>
                      <a:pt x="58" y="28"/>
                    </a:cubicBezTo>
                    <a:lnTo>
                      <a:pt x="56" y="29"/>
                    </a:lnTo>
                    <a:close/>
                    <a:moveTo>
                      <a:pt x="45" y="10"/>
                    </a:moveTo>
                    <a:cubicBezTo>
                      <a:pt x="32" y="15"/>
                      <a:pt x="21" y="24"/>
                      <a:pt x="15" y="36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36" y="47"/>
                      <a:pt x="36" y="47"/>
                      <a:pt x="36" y="47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7" y="44"/>
                      <a:pt x="37" y="44"/>
                      <a:pt x="37" y="44"/>
                    </a:cubicBezTo>
                    <a:cubicBezTo>
                      <a:pt x="38" y="43"/>
                      <a:pt x="38" y="43"/>
                      <a:pt x="39" y="42"/>
                    </a:cubicBezTo>
                    <a:cubicBezTo>
                      <a:pt x="39" y="41"/>
                      <a:pt x="39" y="41"/>
                      <a:pt x="40" y="41"/>
                    </a:cubicBezTo>
                    <a:cubicBezTo>
                      <a:pt x="40" y="40"/>
                      <a:pt x="41" y="39"/>
                      <a:pt x="41" y="38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3" y="36"/>
                      <a:pt x="43" y="35"/>
                      <a:pt x="44" y="35"/>
                    </a:cubicBezTo>
                    <a:cubicBezTo>
                      <a:pt x="44" y="34"/>
                      <a:pt x="44" y="34"/>
                      <a:pt x="45" y="33"/>
                    </a:cubicBezTo>
                    <a:cubicBezTo>
                      <a:pt x="45" y="33"/>
                      <a:pt x="46" y="32"/>
                      <a:pt x="46" y="31"/>
                    </a:cubicBezTo>
                    <a:cubicBezTo>
                      <a:pt x="47" y="31"/>
                      <a:pt x="47" y="30"/>
                      <a:pt x="47" y="30"/>
                    </a:cubicBezTo>
                    <a:cubicBezTo>
                      <a:pt x="48" y="29"/>
                      <a:pt x="48" y="29"/>
                      <a:pt x="49" y="28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51" y="26"/>
                      <a:pt x="51" y="26"/>
                      <a:pt x="52" y="25"/>
                    </a:cubicBezTo>
                    <a:cubicBezTo>
                      <a:pt x="54" y="24"/>
                      <a:pt x="54" y="24"/>
                      <a:pt x="54" y="24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3" y="23"/>
                      <a:pt x="53" y="23"/>
                      <a:pt x="53" y="23"/>
                    </a:cubicBezTo>
                    <a:cubicBezTo>
                      <a:pt x="53" y="22"/>
                      <a:pt x="52" y="21"/>
                      <a:pt x="52" y="20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50" y="19"/>
                      <a:pt x="50" y="18"/>
                      <a:pt x="49" y="17"/>
                    </a:cubicBezTo>
                    <a:cubicBezTo>
                      <a:pt x="49" y="16"/>
                      <a:pt x="48" y="15"/>
                      <a:pt x="47" y="14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47" y="12"/>
                      <a:pt x="46" y="11"/>
                      <a:pt x="46" y="10"/>
                    </a:cubicBezTo>
                    <a:cubicBezTo>
                      <a:pt x="46" y="10"/>
                      <a:pt x="46" y="10"/>
                      <a:pt x="46" y="10"/>
                    </a:cubicBezTo>
                    <a:lnTo>
                      <a:pt x="45" y="10"/>
                    </a:lnTo>
                    <a:close/>
                    <a:moveTo>
                      <a:pt x="100" y="20"/>
                    </a:moveTo>
                    <a:cubicBezTo>
                      <a:pt x="100" y="21"/>
                      <a:pt x="101" y="23"/>
                      <a:pt x="101" y="24"/>
                    </a:cubicBezTo>
                    <a:cubicBezTo>
                      <a:pt x="101" y="25"/>
                      <a:pt x="101" y="25"/>
                      <a:pt x="101" y="25"/>
                    </a:cubicBezTo>
                    <a:cubicBezTo>
                      <a:pt x="102" y="26"/>
                      <a:pt x="102" y="27"/>
                      <a:pt x="103" y="29"/>
                    </a:cubicBezTo>
                    <a:cubicBezTo>
                      <a:pt x="103" y="29"/>
                      <a:pt x="103" y="29"/>
                      <a:pt x="103" y="29"/>
                    </a:cubicBezTo>
                    <a:cubicBezTo>
                      <a:pt x="103" y="31"/>
                      <a:pt x="103" y="32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4" y="35"/>
                      <a:pt x="104" y="37"/>
                      <a:pt x="104" y="38"/>
                    </a:cubicBezTo>
                    <a:cubicBezTo>
                      <a:pt x="104" y="41"/>
                      <a:pt x="104" y="41"/>
                      <a:pt x="104" y="41"/>
                    </a:cubicBezTo>
                    <a:cubicBezTo>
                      <a:pt x="105" y="41"/>
                      <a:pt x="105" y="41"/>
                      <a:pt x="105" y="41"/>
                    </a:cubicBezTo>
                    <a:cubicBezTo>
                      <a:pt x="106" y="41"/>
                      <a:pt x="106" y="41"/>
                      <a:pt x="107" y="40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9" y="40"/>
                      <a:pt x="110" y="40"/>
                      <a:pt x="110" y="40"/>
                    </a:cubicBezTo>
                    <a:cubicBezTo>
                      <a:pt x="111" y="40"/>
                      <a:pt x="111" y="40"/>
                      <a:pt x="111" y="40"/>
                    </a:cubicBezTo>
                    <a:cubicBezTo>
                      <a:pt x="112" y="40"/>
                      <a:pt x="113" y="40"/>
                      <a:pt x="114" y="40"/>
                    </a:cubicBezTo>
                    <a:cubicBezTo>
                      <a:pt x="114" y="39"/>
                      <a:pt x="114" y="39"/>
                      <a:pt x="114" y="39"/>
                    </a:cubicBezTo>
                    <a:cubicBezTo>
                      <a:pt x="115" y="39"/>
                      <a:pt x="116" y="39"/>
                      <a:pt x="117" y="39"/>
                    </a:cubicBezTo>
                    <a:cubicBezTo>
                      <a:pt x="118" y="39"/>
                      <a:pt x="118" y="39"/>
                      <a:pt x="118" y="39"/>
                    </a:cubicBezTo>
                    <a:cubicBezTo>
                      <a:pt x="117" y="38"/>
                      <a:pt x="117" y="38"/>
                      <a:pt x="117" y="38"/>
                    </a:cubicBezTo>
                    <a:cubicBezTo>
                      <a:pt x="113" y="30"/>
                      <a:pt x="107" y="23"/>
                      <a:pt x="100" y="17"/>
                    </a:cubicBezTo>
                    <a:cubicBezTo>
                      <a:pt x="99" y="16"/>
                      <a:pt x="99" y="16"/>
                      <a:pt x="99" y="16"/>
                    </a:cubicBezTo>
                    <a:lnTo>
                      <a:pt x="100" y="20"/>
                    </a:lnTo>
                    <a:close/>
                    <a:moveTo>
                      <a:pt x="82" y="36"/>
                    </a:moveTo>
                    <a:cubicBezTo>
                      <a:pt x="82" y="36"/>
                      <a:pt x="83" y="37"/>
                      <a:pt x="84" y="37"/>
                    </a:cubicBezTo>
                    <a:cubicBezTo>
                      <a:pt x="85" y="38"/>
                      <a:pt x="85" y="38"/>
                      <a:pt x="85" y="38"/>
                    </a:cubicBezTo>
                    <a:cubicBezTo>
                      <a:pt x="85" y="38"/>
                      <a:pt x="86" y="38"/>
                      <a:pt x="86" y="38"/>
                    </a:cubicBezTo>
                    <a:cubicBezTo>
                      <a:pt x="87" y="38"/>
                      <a:pt x="87" y="38"/>
                      <a:pt x="87" y="38"/>
                    </a:cubicBezTo>
                    <a:cubicBezTo>
                      <a:pt x="88" y="39"/>
                      <a:pt x="90" y="39"/>
                      <a:pt x="90" y="39"/>
                    </a:cubicBezTo>
                    <a:cubicBezTo>
                      <a:pt x="91" y="39"/>
                      <a:pt x="91" y="39"/>
                      <a:pt x="92" y="40"/>
                    </a:cubicBezTo>
                    <a:cubicBezTo>
                      <a:pt x="93" y="40"/>
                      <a:pt x="93" y="40"/>
                      <a:pt x="93" y="40"/>
                    </a:cubicBezTo>
                    <a:cubicBezTo>
                      <a:pt x="93" y="40"/>
                      <a:pt x="94" y="40"/>
                      <a:pt x="95" y="40"/>
                    </a:cubicBezTo>
                    <a:cubicBezTo>
                      <a:pt x="98" y="40"/>
                      <a:pt x="98" y="40"/>
                      <a:pt x="98" y="40"/>
                    </a:cubicBezTo>
                    <a:cubicBezTo>
                      <a:pt x="98" y="39"/>
                      <a:pt x="98" y="39"/>
                      <a:pt x="98" y="39"/>
                    </a:cubicBezTo>
                    <a:cubicBezTo>
                      <a:pt x="98" y="38"/>
                      <a:pt x="98" y="38"/>
                      <a:pt x="98" y="38"/>
                    </a:cubicBezTo>
                    <a:cubicBezTo>
                      <a:pt x="98" y="37"/>
                      <a:pt x="98" y="36"/>
                      <a:pt x="97" y="35"/>
                    </a:cubicBezTo>
                    <a:cubicBezTo>
                      <a:pt x="97" y="34"/>
                      <a:pt x="97" y="34"/>
                      <a:pt x="97" y="34"/>
                    </a:cubicBezTo>
                    <a:cubicBezTo>
                      <a:pt x="97" y="33"/>
                      <a:pt x="97" y="32"/>
                      <a:pt x="97" y="31"/>
                    </a:cubicBezTo>
                    <a:cubicBezTo>
                      <a:pt x="96" y="30"/>
                      <a:pt x="96" y="30"/>
                      <a:pt x="96" y="30"/>
                    </a:cubicBezTo>
                    <a:cubicBezTo>
                      <a:pt x="96" y="29"/>
                      <a:pt x="96" y="28"/>
                      <a:pt x="96" y="27"/>
                    </a:cubicBezTo>
                    <a:cubicBezTo>
                      <a:pt x="96" y="26"/>
                      <a:pt x="96" y="26"/>
                      <a:pt x="96" y="26"/>
                    </a:cubicBezTo>
                    <a:cubicBezTo>
                      <a:pt x="95" y="24"/>
                      <a:pt x="95" y="23"/>
                      <a:pt x="94" y="22"/>
                    </a:cubicBezTo>
                    <a:cubicBezTo>
                      <a:pt x="94" y="21"/>
                      <a:pt x="94" y="21"/>
                      <a:pt x="94" y="21"/>
                    </a:cubicBezTo>
                    <a:cubicBezTo>
                      <a:pt x="94" y="20"/>
                      <a:pt x="93" y="19"/>
                      <a:pt x="93" y="18"/>
                    </a:cubicBezTo>
                    <a:cubicBezTo>
                      <a:pt x="91" y="15"/>
                      <a:pt x="91" y="15"/>
                      <a:pt x="91" y="15"/>
                    </a:cubicBezTo>
                    <a:lnTo>
                      <a:pt x="82" y="36"/>
                    </a:lnTo>
                    <a:close/>
                    <a:moveTo>
                      <a:pt x="83" y="14"/>
                    </a:moveTo>
                    <a:cubicBezTo>
                      <a:pt x="82" y="14"/>
                      <a:pt x="81" y="14"/>
                      <a:pt x="80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8" y="15"/>
                      <a:pt x="77" y="16"/>
                      <a:pt x="75" y="16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3" y="17"/>
                      <a:pt x="73" y="18"/>
                      <a:pt x="72" y="18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19"/>
                      <a:pt x="69" y="20"/>
                      <a:pt x="68" y="20"/>
                    </a:cubicBezTo>
                    <a:cubicBezTo>
                      <a:pt x="68" y="20"/>
                      <a:pt x="67" y="21"/>
                      <a:pt x="67" y="21"/>
                    </a:cubicBezTo>
                    <a:cubicBezTo>
                      <a:pt x="66" y="22"/>
                      <a:pt x="65" y="22"/>
                      <a:pt x="65" y="23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6"/>
                      <a:pt x="66" y="27"/>
                      <a:pt x="67" y="28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68" y="28"/>
                      <a:pt x="68" y="29"/>
                      <a:pt x="69" y="29"/>
                    </a:cubicBezTo>
                    <a:cubicBezTo>
                      <a:pt x="69" y="29"/>
                      <a:pt x="70" y="30"/>
                      <a:pt x="71" y="31"/>
                    </a:cubicBezTo>
                    <a:cubicBezTo>
                      <a:pt x="72" y="31"/>
                      <a:pt x="72" y="31"/>
                      <a:pt x="72" y="31"/>
                    </a:cubicBezTo>
                    <a:cubicBezTo>
                      <a:pt x="73" y="32"/>
                      <a:pt x="73" y="32"/>
                      <a:pt x="73" y="32"/>
                    </a:cubicBezTo>
                    <a:cubicBezTo>
                      <a:pt x="74" y="33"/>
                      <a:pt x="74" y="33"/>
                      <a:pt x="74" y="33"/>
                    </a:cubicBezTo>
                    <a:cubicBezTo>
                      <a:pt x="75" y="33"/>
                      <a:pt x="76" y="34"/>
                      <a:pt x="76" y="34"/>
                    </a:cubicBezTo>
                    <a:cubicBezTo>
                      <a:pt x="76" y="33"/>
                      <a:pt x="76" y="33"/>
                      <a:pt x="76" y="33"/>
                    </a:cubicBezTo>
                    <a:cubicBezTo>
                      <a:pt x="86" y="13"/>
                      <a:pt x="86" y="13"/>
                      <a:pt x="86" y="13"/>
                    </a:cubicBezTo>
                    <a:lnTo>
                      <a:pt x="83" y="14"/>
                    </a:lnTo>
                    <a:close/>
                    <a:moveTo>
                      <a:pt x="66" y="6"/>
                    </a:moveTo>
                    <a:cubicBezTo>
                      <a:pt x="61" y="6"/>
                      <a:pt x="56" y="7"/>
                      <a:pt x="52" y="8"/>
                    </a:cubicBezTo>
                    <a:cubicBezTo>
                      <a:pt x="51" y="8"/>
                      <a:pt x="51" y="8"/>
                      <a:pt x="51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9"/>
                      <a:pt x="52" y="10"/>
                      <a:pt x="53" y="11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2"/>
                      <a:pt x="54" y="13"/>
                      <a:pt x="54" y="14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5" y="15"/>
                      <a:pt x="56" y="16"/>
                      <a:pt x="56" y="16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8"/>
                      <a:pt x="58" y="18"/>
                      <a:pt x="58" y="19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2" y="17"/>
                      <a:pt x="64" y="16"/>
                      <a:pt x="64" y="16"/>
                    </a:cubicBezTo>
                    <a:cubicBezTo>
                      <a:pt x="65" y="15"/>
                      <a:pt x="66" y="14"/>
                      <a:pt x="66" y="14"/>
                    </a:cubicBezTo>
                    <a:cubicBezTo>
                      <a:pt x="67" y="14"/>
                      <a:pt x="68" y="13"/>
                      <a:pt x="69" y="13"/>
                    </a:cubicBezTo>
                    <a:cubicBezTo>
                      <a:pt x="69" y="13"/>
                      <a:pt x="70" y="12"/>
                      <a:pt x="71" y="12"/>
                    </a:cubicBezTo>
                    <a:cubicBezTo>
                      <a:pt x="71" y="12"/>
                      <a:pt x="73" y="11"/>
                      <a:pt x="73" y="11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5" y="10"/>
                      <a:pt x="75" y="10"/>
                      <a:pt x="76" y="10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78" y="9"/>
                      <a:pt x="78" y="9"/>
                      <a:pt x="79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75" y="7"/>
                      <a:pt x="70" y="6"/>
                      <a:pt x="66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4646043" y="1754775"/>
              <a:ext cx="2072203" cy="1312481"/>
              <a:chOff x="1475745" y="1430924"/>
              <a:chExt cx="2072202" cy="1312481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1475745" y="1430924"/>
                <a:ext cx="1339605" cy="4465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bg1">
                        <a:lumMod val="50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文字内容</a:t>
                </a: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1475745" y="1738701"/>
                <a:ext cx="2072202" cy="10047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800" dirty="0">
                    <a:solidFill>
                      <a:schemeClr val="bg1">
                        <a:lumMod val="50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9,234</a:t>
                </a:r>
                <a:endParaRPr lang="zh-CN" altLang="en-US" sz="4800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8192777" y="2171756"/>
            <a:ext cx="3486879" cy="1701688"/>
            <a:chOff x="-218499" y="4189095"/>
            <a:chExt cx="4215758" cy="2057400"/>
          </a:xfrm>
        </p:grpSpPr>
        <p:grpSp>
          <p:nvGrpSpPr>
            <p:cNvPr id="23" name="组合 22"/>
            <p:cNvGrpSpPr/>
            <p:nvPr/>
          </p:nvGrpSpPr>
          <p:grpSpPr>
            <a:xfrm>
              <a:off x="-218499" y="4189095"/>
              <a:ext cx="4215758" cy="2057400"/>
              <a:chOff x="213368" y="3865245"/>
              <a:chExt cx="4215757" cy="2057400"/>
            </a:xfrm>
          </p:grpSpPr>
          <p:sp>
            <p:nvSpPr>
              <p:cNvPr id="27" name="圆角矩形 26"/>
              <p:cNvSpPr/>
              <p:nvPr/>
            </p:nvSpPr>
            <p:spPr>
              <a:xfrm>
                <a:off x="213368" y="3865245"/>
                <a:ext cx="4215757" cy="2057400"/>
              </a:xfrm>
              <a:prstGeom prst="roundRect">
                <a:avLst>
                  <a:gd name="adj" fmla="val 416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  <a:alpha val="53000"/>
                  </a:schemeClr>
                </a:solidFill>
              </a:ln>
              <a:effectLst>
                <a:outerShdw blurRad="12700" dist="12700" dir="5400000" algn="t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2578894" y="4083130"/>
                <a:ext cx="1621631" cy="1621631"/>
              </a:xfrm>
              <a:prstGeom prst="roundRect">
                <a:avLst>
                  <a:gd name="adj" fmla="val 4332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Freeform 5"/>
              <p:cNvSpPr>
                <a:spLocks noEditPoints="1"/>
              </p:cNvSpPr>
              <p:nvPr/>
            </p:nvSpPr>
            <p:spPr bwMode="auto">
              <a:xfrm>
                <a:off x="2947613" y="4468995"/>
                <a:ext cx="884192" cy="849900"/>
              </a:xfrm>
              <a:custGeom>
                <a:avLst/>
                <a:gdLst>
                  <a:gd name="T0" fmla="*/ 290 w 361"/>
                  <a:gd name="T1" fmla="*/ 347 h 347"/>
                  <a:gd name="T2" fmla="*/ 179 w 361"/>
                  <a:gd name="T3" fmla="*/ 285 h 347"/>
                  <a:gd name="T4" fmla="*/ 65 w 361"/>
                  <a:gd name="T5" fmla="*/ 345 h 347"/>
                  <a:gd name="T6" fmla="*/ 89 w 361"/>
                  <a:gd name="T7" fmla="*/ 220 h 347"/>
                  <a:gd name="T8" fmla="*/ 0 w 361"/>
                  <a:gd name="T9" fmla="*/ 130 h 347"/>
                  <a:gd name="T10" fmla="*/ 125 w 361"/>
                  <a:gd name="T11" fmla="*/ 114 h 347"/>
                  <a:gd name="T12" fmla="*/ 182 w 361"/>
                  <a:gd name="T13" fmla="*/ 0 h 347"/>
                  <a:gd name="T14" fmla="*/ 236 w 361"/>
                  <a:gd name="T15" fmla="*/ 114 h 347"/>
                  <a:gd name="T16" fmla="*/ 361 w 361"/>
                  <a:gd name="T17" fmla="*/ 133 h 347"/>
                  <a:gd name="T18" fmla="*/ 271 w 361"/>
                  <a:gd name="T19" fmla="*/ 220 h 347"/>
                  <a:gd name="T20" fmla="*/ 290 w 361"/>
                  <a:gd name="T21" fmla="*/ 347 h 347"/>
                  <a:gd name="T22" fmla="*/ 179 w 361"/>
                  <a:gd name="T23" fmla="*/ 263 h 347"/>
                  <a:gd name="T24" fmla="*/ 263 w 361"/>
                  <a:gd name="T25" fmla="*/ 307 h 347"/>
                  <a:gd name="T26" fmla="*/ 247 w 361"/>
                  <a:gd name="T27" fmla="*/ 215 h 347"/>
                  <a:gd name="T28" fmla="*/ 317 w 361"/>
                  <a:gd name="T29" fmla="*/ 147 h 347"/>
                  <a:gd name="T30" fmla="*/ 222 w 361"/>
                  <a:gd name="T31" fmla="*/ 133 h 347"/>
                  <a:gd name="T32" fmla="*/ 182 w 361"/>
                  <a:gd name="T33" fmla="*/ 46 h 347"/>
                  <a:gd name="T34" fmla="*/ 138 w 361"/>
                  <a:gd name="T35" fmla="*/ 133 h 347"/>
                  <a:gd name="T36" fmla="*/ 43 w 361"/>
                  <a:gd name="T37" fmla="*/ 144 h 347"/>
                  <a:gd name="T38" fmla="*/ 111 w 361"/>
                  <a:gd name="T39" fmla="*/ 212 h 347"/>
                  <a:gd name="T40" fmla="*/ 95 w 361"/>
                  <a:gd name="T41" fmla="*/ 307 h 347"/>
                  <a:gd name="T42" fmla="*/ 179 w 361"/>
                  <a:gd name="T43" fmla="*/ 263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1" h="347">
                    <a:moveTo>
                      <a:pt x="290" y="347"/>
                    </a:moveTo>
                    <a:lnTo>
                      <a:pt x="179" y="285"/>
                    </a:lnTo>
                    <a:lnTo>
                      <a:pt x="65" y="345"/>
                    </a:lnTo>
                    <a:lnTo>
                      <a:pt x="89" y="220"/>
                    </a:lnTo>
                    <a:lnTo>
                      <a:pt x="0" y="130"/>
                    </a:lnTo>
                    <a:lnTo>
                      <a:pt x="125" y="114"/>
                    </a:lnTo>
                    <a:lnTo>
                      <a:pt x="182" y="0"/>
                    </a:lnTo>
                    <a:lnTo>
                      <a:pt x="236" y="114"/>
                    </a:lnTo>
                    <a:lnTo>
                      <a:pt x="361" y="133"/>
                    </a:lnTo>
                    <a:lnTo>
                      <a:pt x="271" y="220"/>
                    </a:lnTo>
                    <a:lnTo>
                      <a:pt x="290" y="347"/>
                    </a:lnTo>
                    <a:close/>
                    <a:moveTo>
                      <a:pt x="179" y="263"/>
                    </a:moveTo>
                    <a:lnTo>
                      <a:pt x="263" y="307"/>
                    </a:lnTo>
                    <a:lnTo>
                      <a:pt x="247" y="215"/>
                    </a:lnTo>
                    <a:lnTo>
                      <a:pt x="317" y="147"/>
                    </a:lnTo>
                    <a:lnTo>
                      <a:pt x="222" y="133"/>
                    </a:lnTo>
                    <a:lnTo>
                      <a:pt x="182" y="46"/>
                    </a:lnTo>
                    <a:lnTo>
                      <a:pt x="138" y="133"/>
                    </a:lnTo>
                    <a:lnTo>
                      <a:pt x="43" y="144"/>
                    </a:lnTo>
                    <a:lnTo>
                      <a:pt x="111" y="212"/>
                    </a:lnTo>
                    <a:lnTo>
                      <a:pt x="95" y="307"/>
                    </a:lnTo>
                    <a:lnTo>
                      <a:pt x="179" y="2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5821" y="4647276"/>
              <a:ext cx="1467520" cy="1312481"/>
              <a:chOff x="1539821" y="1430924"/>
              <a:chExt cx="1467520" cy="1312481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1539821" y="1430924"/>
                <a:ext cx="1339605" cy="4465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solidFill>
                      <a:schemeClr val="bg1">
                        <a:lumMod val="50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文字内容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1539822" y="1738701"/>
                <a:ext cx="1467519" cy="10047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800" dirty="0">
                    <a:solidFill>
                      <a:schemeClr val="bg1">
                        <a:lumMod val="50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293</a:t>
                </a:r>
                <a:endParaRPr lang="zh-CN" altLang="en-US" sz="4800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</p:grpSp>
      <p:sp>
        <p:nvSpPr>
          <p:cNvPr id="30" name="矩形 29"/>
          <p:cNvSpPr/>
          <p:nvPr/>
        </p:nvSpPr>
        <p:spPr>
          <a:xfrm>
            <a:off x="760547" y="4236671"/>
            <a:ext cx="3107326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　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"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那很容易出危险吧，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"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我说，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"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某处有一口深井，却又无人知道它的具体位置，是吧？一旦有人掉入，岂不没得救了？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"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570501" y="4236671"/>
            <a:ext cx="3108724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"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当然算不得好死。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"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她用手拂去外套上沾的草穗，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"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要是直接摔折脖颈，当即死了倒也罢。可要是不巧只摔断腿脚没死成可怎么办呢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？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381853" y="4236671"/>
            <a:ext cx="3108726" cy="1212640"/>
          </a:xfrm>
          <a:prstGeom prst="rect">
            <a:avLst/>
          </a:prstGeom>
          <a:solidFill>
            <a:srgbClr val="F1F1F1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再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大声呼喊也没人听见，更没人发现，周围触目皆是爬来爬去的蜥蜴蜘蛛什么的。这么着，那里一堆一块地到处是死人的白骨，阴惨惨湿漉漉的。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34" y="800441"/>
            <a:ext cx="7628085" cy="139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7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"/>
                            </p:stCondLst>
                            <p:childTnLst>
                              <p:par>
                                <p:cTn id="2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1" grpId="0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flipV="1">
            <a:off x="527990" y="1802576"/>
            <a:ext cx="3396310" cy="3950523"/>
          </a:xfrm>
          <a:prstGeom prst="rect">
            <a:avLst/>
          </a:prstGeom>
          <a:noFill/>
          <a:ln w="9525">
            <a:solidFill>
              <a:srgbClr val="9BC54B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19051"/>
            <a:ext cx="5992814" cy="393784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02706" y="2485309"/>
            <a:ext cx="2646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 smtClean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方正细谭黑简体" panose="02000000000000000000" pitchFamily="2" charset="-122"/>
                <a:ea typeface="方正细谭黑简体" panose="02000000000000000000" pitchFamily="2" charset="-122"/>
              </a:rPr>
              <a:t>目录</a:t>
            </a:r>
            <a:endParaRPr lang="zh-CN" altLang="en-US" sz="9600" dirty="0">
              <a:solidFill>
                <a:schemeClr val="accent1"/>
              </a:solidFill>
              <a:effectLst>
                <a:outerShdw blurRad="139700" sx="102000" sy="102000" algn="ctr" rotWithShape="0">
                  <a:srgbClr val="9BC54B"/>
                </a:outerShdw>
              </a:effectLst>
              <a:latin typeface="方正细谭黑简体" panose="02000000000000000000" pitchFamily="2" charset="-122"/>
              <a:ea typeface="方正细谭黑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93478" y="3854260"/>
            <a:ext cx="2465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dirty="0" smtClean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Content</a:t>
            </a:r>
            <a:endParaRPr lang="zh-CN" altLang="en-US" sz="3600" dirty="0">
              <a:solidFill>
                <a:schemeClr val="accent1"/>
              </a:solidFill>
              <a:effectLst>
                <a:outerShdw blurRad="139700" sx="102000" sy="102000" algn="ctr" rotWithShape="0">
                  <a:srgbClr val="9BC54B"/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93479" y="5049675"/>
            <a:ext cx="2465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spc="600" dirty="0" smtClean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田氏宋体旧字形" panose="02020300000000000000" pitchFamily="18" charset="-122"/>
              </a:rPr>
              <a:t>又是一年蝉鸣时</a:t>
            </a:r>
            <a:endParaRPr lang="zh-CN" altLang="en-US" sz="1600" spc="60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田氏宋体旧字形" panose="02020300000000000000" pitchFamily="18" charset="-122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5730240" y="566350"/>
            <a:ext cx="5737512" cy="865612"/>
            <a:chOff x="5730240" y="566350"/>
            <a:chExt cx="5737512" cy="865612"/>
          </a:xfrm>
        </p:grpSpPr>
        <p:sp>
          <p:nvSpPr>
            <p:cNvPr id="44" name="文本框 43"/>
            <p:cNvSpPr txBox="1"/>
            <p:nvPr/>
          </p:nvSpPr>
          <p:spPr>
            <a:xfrm>
              <a:off x="6122729" y="566350"/>
              <a:ext cx="2698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在这里输入标题</a:t>
              </a:r>
              <a:endParaRPr lang="zh-CN" altLang="en-US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8687554" y="685907"/>
              <a:ext cx="27801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600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丨 </a:t>
              </a:r>
              <a:r>
                <a:rPr lang="en-US" altLang="zh-CN" sz="1600" dirty="0">
                  <a:solidFill>
                    <a:schemeClr val="accent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Your Title Here</a:t>
              </a:r>
              <a:endParaRPr lang="zh-CN" altLang="en-US" sz="160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6122729" y="1093408"/>
              <a:ext cx="53142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accent1">
                      <a:alpha val="49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在这里输入一些描述性文字，是对这个章节的概括性描述</a:t>
              </a:r>
              <a:endParaRPr lang="zh-CN" altLang="en-US" sz="1100" dirty="0">
                <a:solidFill>
                  <a:schemeClr val="accent1">
                    <a:alpha val="49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5730240" y="685907"/>
              <a:ext cx="316659" cy="316659"/>
              <a:chOff x="4587240" y="2485309"/>
              <a:chExt cx="411480" cy="411480"/>
            </a:xfrm>
          </p:grpSpPr>
          <p:sp>
            <p:nvSpPr>
              <p:cNvPr id="62" name="椭圆 61"/>
              <p:cNvSpPr/>
              <p:nvPr/>
            </p:nvSpPr>
            <p:spPr>
              <a:xfrm>
                <a:off x="4657520" y="2555589"/>
                <a:ext cx="270919" cy="2709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4587240" y="2485309"/>
                <a:ext cx="411480" cy="41148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5730240" y="2061300"/>
            <a:ext cx="5737512" cy="865612"/>
            <a:chOff x="5730240" y="2061300"/>
            <a:chExt cx="5737512" cy="865612"/>
          </a:xfrm>
        </p:grpSpPr>
        <p:sp>
          <p:nvSpPr>
            <p:cNvPr id="49" name="文本框 48"/>
            <p:cNvSpPr txBox="1"/>
            <p:nvPr/>
          </p:nvSpPr>
          <p:spPr>
            <a:xfrm>
              <a:off x="6122729" y="2061300"/>
              <a:ext cx="2698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在这里输入标题</a:t>
              </a:r>
              <a:endParaRPr lang="zh-CN" altLang="en-US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8687554" y="2180857"/>
              <a:ext cx="27801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600" dirty="0">
                  <a:solidFill>
                    <a:srgbClr val="9BC54B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丨 </a:t>
              </a:r>
              <a:r>
                <a:rPr lang="en-US" altLang="zh-CN" sz="1600" dirty="0">
                  <a:solidFill>
                    <a:srgbClr val="9BC54B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Your Title Here</a:t>
              </a:r>
              <a:endParaRPr lang="zh-CN" altLang="en-US" sz="1600" dirty="0">
                <a:solidFill>
                  <a:srgbClr val="9BC54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6122729" y="2588358"/>
              <a:ext cx="53142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accent1">
                      <a:alpha val="49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在这里输入一些描述性文字，是对这个章节的概括性描述</a:t>
              </a:r>
              <a:endParaRPr lang="zh-CN" altLang="en-US" sz="1100" dirty="0">
                <a:solidFill>
                  <a:schemeClr val="accent1">
                    <a:alpha val="49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5730240" y="2164580"/>
              <a:ext cx="316659" cy="316659"/>
              <a:chOff x="4587240" y="2485309"/>
              <a:chExt cx="411480" cy="411480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4657520" y="2555589"/>
                <a:ext cx="270919" cy="2709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4587240" y="2485309"/>
                <a:ext cx="411480" cy="41148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5730240" y="3556250"/>
            <a:ext cx="5737512" cy="865612"/>
            <a:chOff x="5730240" y="3556250"/>
            <a:chExt cx="5737512" cy="865612"/>
          </a:xfrm>
        </p:grpSpPr>
        <p:sp>
          <p:nvSpPr>
            <p:cNvPr id="54" name="文本框 53"/>
            <p:cNvSpPr txBox="1"/>
            <p:nvPr/>
          </p:nvSpPr>
          <p:spPr>
            <a:xfrm>
              <a:off x="6122729" y="3556250"/>
              <a:ext cx="2698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在这里输入标题</a:t>
              </a:r>
              <a:endParaRPr lang="zh-CN" altLang="en-US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8687554" y="3675807"/>
              <a:ext cx="27801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600" dirty="0">
                  <a:solidFill>
                    <a:srgbClr val="9BC54B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丨 </a:t>
              </a:r>
              <a:r>
                <a:rPr lang="en-US" altLang="zh-CN" sz="1600" dirty="0">
                  <a:solidFill>
                    <a:srgbClr val="9BC54B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Your Title Here</a:t>
              </a:r>
              <a:endParaRPr lang="zh-CN" altLang="en-US" sz="1600" dirty="0">
                <a:solidFill>
                  <a:srgbClr val="9BC54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6122729" y="4083308"/>
              <a:ext cx="53142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accent1">
                      <a:alpha val="49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在这里输入一些描述性文字，是对这个章节的概括性描述</a:t>
              </a:r>
              <a:endParaRPr lang="zh-CN" altLang="en-US" sz="1100" dirty="0">
                <a:solidFill>
                  <a:schemeClr val="accent1">
                    <a:alpha val="49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5730240" y="3675807"/>
              <a:ext cx="316659" cy="316659"/>
              <a:chOff x="4587240" y="2485309"/>
              <a:chExt cx="411480" cy="411480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4657520" y="2555589"/>
                <a:ext cx="270919" cy="2709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587240" y="2485309"/>
                <a:ext cx="411480" cy="41148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>
            <a:off x="5730240" y="5051199"/>
            <a:ext cx="5737512" cy="865612"/>
            <a:chOff x="5730240" y="5051199"/>
            <a:chExt cx="5737512" cy="865612"/>
          </a:xfrm>
        </p:grpSpPr>
        <p:sp>
          <p:nvSpPr>
            <p:cNvPr id="59" name="文本框 58"/>
            <p:cNvSpPr txBox="1"/>
            <p:nvPr/>
          </p:nvSpPr>
          <p:spPr>
            <a:xfrm>
              <a:off x="6122729" y="5051199"/>
              <a:ext cx="2698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在这里输入标题</a:t>
              </a:r>
              <a:endParaRPr lang="zh-CN" altLang="en-US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8687554" y="5170756"/>
              <a:ext cx="27801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600" dirty="0">
                  <a:solidFill>
                    <a:srgbClr val="9BC54B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丨 </a:t>
              </a:r>
              <a:r>
                <a:rPr lang="en-US" altLang="zh-CN" sz="1600" dirty="0">
                  <a:solidFill>
                    <a:srgbClr val="9BC54B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Your Title Here</a:t>
              </a:r>
              <a:endParaRPr lang="zh-CN" altLang="en-US" sz="1600" dirty="0">
                <a:solidFill>
                  <a:srgbClr val="9BC54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6122729" y="5578257"/>
              <a:ext cx="53142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accent1">
                      <a:alpha val="49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在这里输入一些描述性文字，是对这个章节的概括性描述</a:t>
              </a:r>
              <a:endParaRPr lang="zh-CN" altLang="en-US" sz="1100" dirty="0">
                <a:solidFill>
                  <a:schemeClr val="accent1">
                    <a:alpha val="49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5730240" y="5154480"/>
              <a:ext cx="316659" cy="316659"/>
              <a:chOff x="4587240" y="2485309"/>
              <a:chExt cx="411480" cy="411480"/>
            </a:xfrm>
          </p:grpSpPr>
          <p:sp>
            <p:nvSpPr>
              <p:cNvPr id="72" name="椭圆 71"/>
              <p:cNvSpPr/>
              <p:nvPr/>
            </p:nvSpPr>
            <p:spPr>
              <a:xfrm>
                <a:off x="4657520" y="2555589"/>
                <a:ext cx="270919" cy="2709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4587240" y="2485309"/>
                <a:ext cx="411480" cy="41148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1595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在这里</a:t>
            </a:r>
            <a:r>
              <a:rPr lang="zh-CN" altLang="en-US" dirty="0" smtClean="0">
                <a:solidFill>
                  <a:schemeClr val="accent1"/>
                </a:solidFill>
              </a:rPr>
              <a:t>输入您的</a:t>
            </a:r>
            <a:r>
              <a:rPr lang="zh-CN" altLang="en-US" dirty="0">
                <a:solidFill>
                  <a:schemeClr val="accent1"/>
                </a:solidFill>
              </a:rPr>
              <a:t>标题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1089873" y="1066800"/>
            <a:ext cx="9271072" cy="5583500"/>
            <a:chOff x="1089873" y="1066800"/>
            <a:chExt cx="9271072" cy="5583500"/>
          </a:xfrm>
        </p:grpSpPr>
        <p:sp>
          <p:nvSpPr>
            <p:cNvPr id="23" name="任意多边形 22"/>
            <p:cNvSpPr>
              <a:spLocks/>
            </p:cNvSpPr>
            <p:nvPr/>
          </p:nvSpPr>
          <p:spPr bwMode="auto">
            <a:xfrm>
              <a:off x="2412522" y="4567785"/>
              <a:ext cx="6498403" cy="1804429"/>
            </a:xfrm>
            <a:custGeom>
              <a:avLst/>
              <a:gdLst>
                <a:gd name="connsiteX0" fmla="*/ 5814391 w 5814391"/>
                <a:gd name="connsiteY0" fmla="*/ 0 h 1614498"/>
                <a:gd name="connsiteX1" fmla="*/ 5645815 w 5814391"/>
                <a:gd name="connsiteY1" fmla="*/ 193195 h 1614498"/>
                <a:gd name="connsiteX2" fmla="*/ 3493867 w 5814391"/>
                <a:gd name="connsiteY2" fmla="*/ 1508498 h 1614498"/>
                <a:gd name="connsiteX3" fmla="*/ 55396 w 5814391"/>
                <a:gd name="connsiteY3" fmla="*/ 446946 h 1614498"/>
                <a:gd name="connsiteX4" fmla="*/ 10337 w 5814391"/>
                <a:gd name="connsiteY4" fmla="*/ 217743 h 1614498"/>
                <a:gd name="connsiteX5" fmla="*/ 0 w 5814391"/>
                <a:gd name="connsiteY5" fmla="*/ 141437 h 1614498"/>
                <a:gd name="connsiteX6" fmla="*/ 250033 w 5814391"/>
                <a:gd name="connsiteY6" fmla="*/ 173614 h 1614498"/>
                <a:gd name="connsiteX7" fmla="*/ 5343584 w 5814391"/>
                <a:gd name="connsiteY7" fmla="*/ 78116 h 161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14391" h="1614498">
                  <a:moveTo>
                    <a:pt x="5814391" y="0"/>
                  </a:moveTo>
                  <a:lnTo>
                    <a:pt x="5645815" y="193195"/>
                  </a:lnTo>
                  <a:cubicBezTo>
                    <a:pt x="5054788" y="821141"/>
                    <a:pt x="4319854" y="1312229"/>
                    <a:pt x="3493867" y="1508498"/>
                  </a:cubicBezTo>
                  <a:cubicBezTo>
                    <a:pt x="1288278" y="2031881"/>
                    <a:pt x="55396" y="446946"/>
                    <a:pt x="55396" y="446946"/>
                  </a:cubicBezTo>
                  <a:cubicBezTo>
                    <a:pt x="55396" y="446946"/>
                    <a:pt x="31801" y="362118"/>
                    <a:pt x="10337" y="217743"/>
                  </a:cubicBezTo>
                  <a:lnTo>
                    <a:pt x="0" y="141437"/>
                  </a:lnTo>
                  <a:lnTo>
                    <a:pt x="250033" y="173614"/>
                  </a:lnTo>
                  <a:cubicBezTo>
                    <a:pt x="1944013" y="363657"/>
                    <a:pt x="3648431" y="331511"/>
                    <a:pt x="5343584" y="78116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139700" dist="101600" dir="5400000" algn="t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1089873" y="4837011"/>
              <a:ext cx="1690866" cy="1813289"/>
            </a:xfrm>
            <a:custGeom>
              <a:avLst/>
              <a:gdLst>
                <a:gd name="T0" fmla="*/ 77 w 400"/>
                <a:gd name="T1" fmla="*/ 246 h 430"/>
                <a:gd name="T2" fmla="*/ 360 w 400"/>
                <a:gd name="T3" fmla="*/ 0 h 430"/>
                <a:gd name="T4" fmla="*/ 400 w 400"/>
                <a:gd name="T5" fmla="*/ 78 h 430"/>
                <a:gd name="T6" fmla="*/ 107 w 400"/>
                <a:gd name="T7" fmla="*/ 430 h 430"/>
                <a:gd name="T8" fmla="*/ 77 w 400"/>
                <a:gd name="T9" fmla="*/ 246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430">
                  <a:moveTo>
                    <a:pt x="77" y="246"/>
                  </a:moveTo>
                  <a:cubicBezTo>
                    <a:pt x="77" y="246"/>
                    <a:pt x="221" y="51"/>
                    <a:pt x="360" y="0"/>
                  </a:cubicBezTo>
                  <a:cubicBezTo>
                    <a:pt x="400" y="78"/>
                    <a:pt x="400" y="78"/>
                    <a:pt x="400" y="78"/>
                  </a:cubicBezTo>
                  <a:cubicBezTo>
                    <a:pt x="400" y="78"/>
                    <a:pt x="184" y="171"/>
                    <a:pt x="107" y="430"/>
                  </a:cubicBezTo>
                  <a:cubicBezTo>
                    <a:pt x="107" y="430"/>
                    <a:pt x="0" y="344"/>
                    <a:pt x="77" y="246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139700" dist="101600" dir="5400000" algn="t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2" name="任意多边形 21"/>
            <p:cNvSpPr>
              <a:spLocks/>
            </p:cNvSpPr>
            <p:nvPr/>
          </p:nvSpPr>
          <p:spPr bwMode="auto">
            <a:xfrm>
              <a:off x="2381411" y="2105368"/>
              <a:ext cx="7884217" cy="2815105"/>
            </a:xfrm>
            <a:custGeom>
              <a:avLst/>
              <a:gdLst>
                <a:gd name="connsiteX0" fmla="*/ 7086503 w 7086503"/>
                <a:gd name="connsiteY0" fmla="*/ 0 h 2704724"/>
                <a:gd name="connsiteX1" fmla="*/ 7066860 w 7086503"/>
                <a:gd name="connsiteY1" fmla="*/ 95593 h 2704724"/>
                <a:gd name="connsiteX2" fmla="*/ 5953089 w 7086503"/>
                <a:gd name="connsiteY2" fmla="*/ 2276758 h 2704724"/>
                <a:gd name="connsiteX3" fmla="*/ 5837577 w 7086503"/>
                <a:gd name="connsiteY3" fmla="*/ 2409140 h 2704724"/>
                <a:gd name="connsiteX4" fmla="*/ 5367055 w 7086503"/>
                <a:gd name="connsiteY4" fmla="*/ 2487215 h 2704724"/>
                <a:gd name="connsiteX5" fmla="*/ 273380 w 7086503"/>
                <a:gd name="connsiteY5" fmla="*/ 2582725 h 2704724"/>
                <a:gd name="connsiteX6" fmla="*/ 24133 w 7086503"/>
                <a:gd name="connsiteY6" fmla="*/ 2550646 h 2704724"/>
                <a:gd name="connsiteX7" fmla="*/ 23899 w 7086503"/>
                <a:gd name="connsiteY7" fmla="*/ 2548919 h 2704724"/>
                <a:gd name="connsiteX8" fmla="*/ 395912 w 7086503"/>
                <a:gd name="connsiteY8" fmla="*/ 680006 h 2704724"/>
                <a:gd name="connsiteX9" fmla="*/ 538600 w 7086503"/>
                <a:gd name="connsiteY9" fmla="*/ 478570 h 2704724"/>
                <a:gd name="connsiteX10" fmla="*/ 1111599 w 7086503"/>
                <a:gd name="connsiteY10" fmla="*/ 533125 h 2704724"/>
                <a:gd name="connsiteX11" fmla="*/ 6926250 w 7086503"/>
                <a:gd name="connsiteY11" fmla="*/ 42553 h 270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86503" h="2704724">
                  <a:moveTo>
                    <a:pt x="7086503" y="0"/>
                  </a:moveTo>
                  <a:lnTo>
                    <a:pt x="7066860" y="95593"/>
                  </a:lnTo>
                  <a:cubicBezTo>
                    <a:pt x="6883555" y="827872"/>
                    <a:pt x="6494680" y="1607580"/>
                    <a:pt x="5953089" y="2276758"/>
                  </a:cubicBezTo>
                  <a:lnTo>
                    <a:pt x="5837577" y="2409140"/>
                  </a:lnTo>
                  <a:lnTo>
                    <a:pt x="5367055" y="2487215"/>
                  </a:lnTo>
                  <a:cubicBezTo>
                    <a:pt x="3671861" y="2740641"/>
                    <a:pt x="1967401" y="2772791"/>
                    <a:pt x="273380" y="2582725"/>
                  </a:cubicBezTo>
                  <a:lnTo>
                    <a:pt x="24133" y="2550646"/>
                  </a:lnTo>
                  <a:lnTo>
                    <a:pt x="23899" y="2548919"/>
                  </a:lnTo>
                  <a:cubicBezTo>
                    <a:pt x="-26199" y="2140114"/>
                    <a:pt x="-36181" y="1385472"/>
                    <a:pt x="395912" y="680006"/>
                  </a:cubicBezTo>
                  <a:lnTo>
                    <a:pt x="538600" y="478570"/>
                  </a:lnTo>
                  <a:lnTo>
                    <a:pt x="1111599" y="533125"/>
                  </a:lnTo>
                  <a:cubicBezTo>
                    <a:pt x="3049755" y="685876"/>
                    <a:pt x="4999274" y="522047"/>
                    <a:pt x="6926250" y="425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39700" dist="101600" dir="5400000" algn="t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1" name="任意多边形 20"/>
            <p:cNvSpPr>
              <a:spLocks/>
            </p:cNvSpPr>
            <p:nvPr/>
          </p:nvSpPr>
          <p:spPr bwMode="auto">
            <a:xfrm rot="60000">
              <a:off x="2983311" y="1066800"/>
              <a:ext cx="7377634" cy="1716384"/>
            </a:xfrm>
            <a:custGeom>
              <a:avLst/>
              <a:gdLst>
                <a:gd name="connsiteX0" fmla="*/ 6645958 w 6650051"/>
                <a:gd name="connsiteY0" fmla="*/ 0 h 1535720"/>
                <a:gd name="connsiteX1" fmla="*/ 6606062 w 6650051"/>
                <a:gd name="connsiteY1" fmla="*/ 681645 h 1535720"/>
                <a:gd name="connsiteX2" fmla="*/ 6551404 w 6650051"/>
                <a:gd name="connsiteY2" fmla="*/ 947625 h 1535720"/>
                <a:gd name="connsiteX3" fmla="*/ 6390832 w 6650051"/>
                <a:gd name="connsiteY3" fmla="*/ 990237 h 1535720"/>
                <a:gd name="connsiteX4" fmla="*/ 576642 w 6650051"/>
                <a:gd name="connsiteY4" fmla="*/ 1480469 h 1535720"/>
                <a:gd name="connsiteX5" fmla="*/ 0 w 6650051"/>
                <a:gd name="connsiteY5" fmla="*/ 1425600 h 1535720"/>
                <a:gd name="connsiteX6" fmla="*/ 58204 w 6650051"/>
                <a:gd name="connsiteY6" fmla="*/ 1348886 h 1535720"/>
                <a:gd name="connsiteX7" fmla="*/ 1433555 w 6650051"/>
                <a:gd name="connsiteY7" fmla="*/ 399191 h 1535720"/>
                <a:gd name="connsiteX8" fmla="*/ 4026452 w 6650051"/>
                <a:gd name="connsiteY8" fmla="*/ 340051 h 1535720"/>
                <a:gd name="connsiteX9" fmla="*/ 6645958 w 6650051"/>
                <a:gd name="connsiteY9" fmla="*/ 0 h 153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0051" h="1535720">
                  <a:moveTo>
                    <a:pt x="6645958" y="0"/>
                  </a:moveTo>
                  <a:cubicBezTo>
                    <a:pt x="6657784" y="215120"/>
                    <a:pt x="6643833" y="444285"/>
                    <a:pt x="6606062" y="681645"/>
                  </a:cubicBezTo>
                  <a:lnTo>
                    <a:pt x="6551404" y="947625"/>
                  </a:lnTo>
                  <a:lnTo>
                    <a:pt x="6390832" y="990237"/>
                  </a:lnTo>
                  <a:cubicBezTo>
                    <a:pt x="4464008" y="1469398"/>
                    <a:pt x="2514644" y="1633114"/>
                    <a:pt x="576642" y="1480469"/>
                  </a:cubicBezTo>
                  <a:lnTo>
                    <a:pt x="0" y="1425600"/>
                  </a:lnTo>
                  <a:lnTo>
                    <a:pt x="58204" y="1348886"/>
                  </a:lnTo>
                  <a:cubicBezTo>
                    <a:pt x="355337" y="983377"/>
                    <a:pt x="793462" y="646837"/>
                    <a:pt x="1433555" y="399191"/>
                  </a:cubicBezTo>
                  <a:cubicBezTo>
                    <a:pt x="2808352" y="-106451"/>
                    <a:pt x="4026452" y="340051"/>
                    <a:pt x="4026452" y="340051"/>
                  </a:cubicBezTo>
                  <a:cubicBezTo>
                    <a:pt x="5838818" y="789511"/>
                    <a:pt x="6645958" y="0"/>
                    <a:pt x="6645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39700" dist="101600" dir="5400000" algn="t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189645" y="1563841"/>
            <a:ext cx="5556820" cy="1018003"/>
            <a:chOff x="4189645" y="1563841"/>
            <a:chExt cx="5556820" cy="1018003"/>
          </a:xfrm>
        </p:grpSpPr>
        <p:sp>
          <p:nvSpPr>
            <p:cNvPr id="28" name="Freeform 51"/>
            <p:cNvSpPr>
              <a:spLocks noEditPoints="1"/>
            </p:cNvSpPr>
            <p:nvPr/>
          </p:nvSpPr>
          <p:spPr bwMode="auto">
            <a:xfrm>
              <a:off x="4189645" y="1756704"/>
              <a:ext cx="793597" cy="577918"/>
            </a:xfrm>
            <a:custGeom>
              <a:avLst/>
              <a:gdLst>
                <a:gd name="T0" fmla="*/ 56 w 376"/>
                <a:gd name="T1" fmla="*/ 29 h 274"/>
                <a:gd name="T2" fmla="*/ 318 w 376"/>
                <a:gd name="T3" fmla="*/ 29 h 274"/>
                <a:gd name="T4" fmla="*/ 318 w 376"/>
                <a:gd name="T5" fmla="*/ 187 h 274"/>
                <a:gd name="T6" fmla="*/ 56 w 376"/>
                <a:gd name="T7" fmla="*/ 187 h 274"/>
                <a:gd name="T8" fmla="*/ 56 w 376"/>
                <a:gd name="T9" fmla="*/ 29 h 274"/>
                <a:gd name="T10" fmla="*/ 86 w 376"/>
                <a:gd name="T11" fmla="*/ 146 h 274"/>
                <a:gd name="T12" fmla="*/ 86 w 376"/>
                <a:gd name="T13" fmla="*/ 155 h 274"/>
                <a:gd name="T14" fmla="*/ 256 w 376"/>
                <a:gd name="T15" fmla="*/ 155 h 274"/>
                <a:gd name="T16" fmla="*/ 256 w 376"/>
                <a:gd name="T17" fmla="*/ 146 h 274"/>
                <a:gd name="T18" fmla="*/ 86 w 376"/>
                <a:gd name="T19" fmla="*/ 146 h 274"/>
                <a:gd name="T20" fmla="*/ 86 w 376"/>
                <a:gd name="T21" fmla="*/ 125 h 274"/>
                <a:gd name="T22" fmla="*/ 86 w 376"/>
                <a:gd name="T23" fmla="*/ 134 h 274"/>
                <a:gd name="T24" fmla="*/ 256 w 376"/>
                <a:gd name="T25" fmla="*/ 134 h 274"/>
                <a:gd name="T26" fmla="*/ 256 w 376"/>
                <a:gd name="T27" fmla="*/ 125 h 274"/>
                <a:gd name="T28" fmla="*/ 86 w 376"/>
                <a:gd name="T29" fmla="*/ 125 h 274"/>
                <a:gd name="T30" fmla="*/ 86 w 376"/>
                <a:gd name="T31" fmla="*/ 100 h 274"/>
                <a:gd name="T32" fmla="*/ 86 w 376"/>
                <a:gd name="T33" fmla="*/ 108 h 274"/>
                <a:gd name="T34" fmla="*/ 304 w 376"/>
                <a:gd name="T35" fmla="*/ 108 h 274"/>
                <a:gd name="T36" fmla="*/ 304 w 376"/>
                <a:gd name="T37" fmla="*/ 100 h 274"/>
                <a:gd name="T38" fmla="*/ 86 w 376"/>
                <a:gd name="T39" fmla="*/ 100 h 274"/>
                <a:gd name="T40" fmla="*/ 86 w 376"/>
                <a:gd name="T41" fmla="*/ 76 h 274"/>
                <a:gd name="T42" fmla="*/ 86 w 376"/>
                <a:gd name="T43" fmla="*/ 85 h 274"/>
                <a:gd name="T44" fmla="*/ 304 w 376"/>
                <a:gd name="T45" fmla="*/ 85 h 274"/>
                <a:gd name="T46" fmla="*/ 304 w 376"/>
                <a:gd name="T47" fmla="*/ 76 h 274"/>
                <a:gd name="T48" fmla="*/ 86 w 376"/>
                <a:gd name="T49" fmla="*/ 76 h 274"/>
                <a:gd name="T50" fmla="*/ 86 w 376"/>
                <a:gd name="T51" fmla="*/ 52 h 274"/>
                <a:gd name="T52" fmla="*/ 86 w 376"/>
                <a:gd name="T53" fmla="*/ 61 h 274"/>
                <a:gd name="T54" fmla="*/ 304 w 376"/>
                <a:gd name="T55" fmla="*/ 61 h 274"/>
                <a:gd name="T56" fmla="*/ 304 w 376"/>
                <a:gd name="T57" fmla="*/ 52 h 274"/>
                <a:gd name="T58" fmla="*/ 86 w 376"/>
                <a:gd name="T59" fmla="*/ 52 h 274"/>
                <a:gd name="T60" fmla="*/ 167 w 376"/>
                <a:gd name="T61" fmla="*/ 230 h 274"/>
                <a:gd name="T62" fmla="*/ 207 w 376"/>
                <a:gd name="T63" fmla="*/ 230 h 274"/>
                <a:gd name="T64" fmla="*/ 221 w 376"/>
                <a:gd name="T65" fmla="*/ 253 h 274"/>
                <a:gd name="T66" fmla="*/ 155 w 376"/>
                <a:gd name="T67" fmla="*/ 253 h 274"/>
                <a:gd name="T68" fmla="*/ 167 w 376"/>
                <a:gd name="T69" fmla="*/ 230 h 274"/>
                <a:gd name="T70" fmla="*/ 57 w 376"/>
                <a:gd name="T71" fmla="*/ 0 h 274"/>
                <a:gd name="T72" fmla="*/ 30 w 376"/>
                <a:gd name="T73" fmla="*/ 27 h 274"/>
                <a:gd name="T74" fmla="*/ 30 w 376"/>
                <a:gd name="T75" fmla="*/ 183 h 274"/>
                <a:gd name="T76" fmla="*/ 50 w 376"/>
                <a:gd name="T77" fmla="*/ 210 h 274"/>
                <a:gd name="T78" fmla="*/ 50 w 376"/>
                <a:gd name="T79" fmla="*/ 210 h 274"/>
                <a:gd name="T80" fmla="*/ 0 w 376"/>
                <a:gd name="T81" fmla="*/ 249 h 274"/>
                <a:gd name="T82" fmla="*/ 0 w 376"/>
                <a:gd name="T83" fmla="*/ 274 h 274"/>
                <a:gd name="T84" fmla="*/ 376 w 376"/>
                <a:gd name="T85" fmla="*/ 274 h 274"/>
                <a:gd name="T86" fmla="*/ 376 w 376"/>
                <a:gd name="T87" fmla="*/ 249 h 274"/>
                <a:gd name="T88" fmla="*/ 322 w 376"/>
                <a:gd name="T89" fmla="*/ 210 h 274"/>
                <a:gd name="T90" fmla="*/ 344 w 376"/>
                <a:gd name="T91" fmla="*/ 183 h 274"/>
                <a:gd name="T92" fmla="*/ 344 w 376"/>
                <a:gd name="T93" fmla="*/ 27 h 274"/>
                <a:gd name="T94" fmla="*/ 316 w 376"/>
                <a:gd name="T95" fmla="*/ 0 h 274"/>
                <a:gd name="T96" fmla="*/ 57 w 376"/>
                <a:gd name="T9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6" h="274">
                  <a:moveTo>
                    <a:pt x="56" y="29"/>
                  </a:moveTo>
                  <a:cubicBezTo>
                    <a:pt x="318" y="29"/>
                    <a:pt x="318" y="29"/>
                    <a:pt x="318" y="29"/>
                  </a:cubicBezTo>
                  <a:cubicBezTo>
                    <a:pt x="318" y="187"/>
                    <a:pt x="318" y="187"/>
                    <a:pt x="318" y="187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29"/>
                    <a:pt x="56" y="29"/>
                    <a:pt x="56" y="29"/>
                  </a:cubicBezTo>
                  <a:close/>
                  <a:moveTo>
                    <a:pt x="86" y="146"/>
                  </a:moveTo>
                  <a:cubicBezTo>
                    <a:pt x="86" y="155"/>
                    <a:pt x="86" y="155"/>
                    <a:pt x="86" y="155"/>
                  </a:cubicBezTo>
                  <a:cubicBezTo>
                    <a:pt x="256" y="155"/>
                    <a:pt x="256" y="155"/>
                    <a:pt x="256" y="155"/>
                  </a:cubicBezTo>
                  <a:cubicBezTo>
                    <a:pt x="256" y="146"/>
                    <a:pt x="256" y="146"/>
                    <a:pt x="256" y="146"/>
                  </a:cubicBezTo>
                  <a:cubicBezTo>
                    <a:pt x="86" y="146"/>
                    <a:pt x="86" y="146"/>
                    <a:pt x="86" y="146"/>
                  </a:cubicBezTo>
                  <a:close/>
                  <a:moveTo>
                    <a:pt x="86" y="125"/>
                  </a:moveTo>
                  <a:cubicBezTo>
                    <a:pt x="86" y="134"/>
                    <a:pt x="86" y="134"/>
                    <a:pt x="86" y="134"/>
                  </a:cubicBezTo>
                  <a:cubicBezTo>
                    <a:pt x="256" y="134"/>
                    <a:pt x="256" y="134"/>
                    <a:pt x="256" y="134"/>
                  </a:cubicBezTo>
                  <a:cubicBezTo>
                    <a:pt x="256" y="125"/>
                    <a:pt x="256" y="125"/>
                    <a:pt x="256" y="125"/>
                  </a:cubicBezTo>
                  <a:cubicBezTo>
                    <a:pt x="86" y="125"/>
                    <a:pt x="86" y="125"/>
                    <a:pt x="86" y="125"/>
                  </a:cubicBezTo>
                  <a:close/>
                  <a:moveTo>
                    <a:pt x="86" y="100"/>
                  </a:moveTo>
                  <a:cubicBezTo>
                    <a:pt x="86" y="108"/>
                    <a:pt x="86" y="108"/>
                    <a:pt x="86" y="108"/>
                  </a:cubicBezTo>
                  <a:cubicBezTo>
                    <a:pt x="304" y="108"/>
                    <a:pt x="304" y="108"/>
                    <a:pt x="304" y="108"/>
                  </a:cubicBezTo>
                  <a:cubicBezTo>
                    <a:pt x="304" y="100"/>
                    <a:pt x="304" y="100"/>
                    <a:pt x="304" y="100"/>
                  </a:cubicBezTo>
                  <a:cubicBezTo>
                    <a:pt x="86" y="100"/>
                    <a:pt x="86" y="100"/>
                    <a:pt x="86" y="100"/>
                  </a:cubicBezTo>
                  <a:close/>
                  <a:moveTo>
                    <a:pt x="86" y="76"/>
                  </a:moveTo>
                  <a:cubicBezTo>
                    <a:pt x="86" y="85"/>
                    <a:pt x="86" y="85"/>
                    <a:pt x="86" y="85"/>
                  </a:cubicBezTo>
                  <a:cubicBezTo>
                    <a:pt x="304" y="85"/>
                    <a:pt x="304" y="85"/>
                    <a:pt x="304" y="85"/>
                  </a:cubicBezTo>
                  <a:cubicBezTo>
                    <a:pt x="304" y="76"/>
                    <a:pt x="304" y="76"/>
                    <a:pt x="304" y="76"/>
                  </a:cubicBezTo>
                  <a:cubicBezTo>
                    <a:pt x="86" y="76"/>
                    <a:pt x="86" y="76"/>
                    <a:pt x="86" y="76"/>
                  </a:cubicBezTo>
                  <a:close/>
                  <a:moveTo>
                    <a:pt x="86" y="52"/>
                  </a:moveTo>
                  <a:cubicBezTo>
                    <a:pt x="86" y="61"/>
                    <a:pt x="86" y="61"/>
                    <a:pt x="86" y="61"/>
                  </a:cubicBezTo>
                  <a:cubicBezTo>
                    <a:pt x="304" y="61"/>
                    <a:pt x="304" y="61"/>
                    <a:pt x="304" y="61"/>
                  </a:cubicBezTo>
                  <a:cubicBezTo>
                    <a:pt x="304" y="52"/>
                    <a:pt x="304" y="52"/>
                    <a:pt x="304" y="52"/>
                  </a:cubicBezTo>
                  <a:cubicBezTo>
                    <a:pt x="86" y="52"/>
                    <a:pt x="86" y="52"/>
                    <a:pt x="86" y="52"/>
                  </a:cubicBezTo>
                  <a:close/>
                  <a:moveTo>
                    <a:pt x="167" y="230"/>
                  </a:moveTo>
                  <a:cubicBezTo>
                    <a:pt x="207" y="230"/>
                    <a:pt x="207" y="230"/>
                    <a:pt x="207" y="230"/>
                  </a:cubicBezTo>
                  <a:cubicBezTo>
                    <a:pt x="221" y="253"/>
                    <a:pt x="221" y="253"/>
                    <a:pt x="221" y="253"/>
                  </a:cubicBezTo>
                  <a:cubicBezTo>
                    <a:pt x="155" y="253"/>
                    <a:pt x="155" y="253"/>
                    <a:pt x="155" y="253"/>
                  </a:cubicBezTo>
                  <a:cubicBezTo>
                    <a:pt x="167" y="230"/>
                    <a:pt x="167" y="230"/>
                    <a:pt x="167" y="230"/>
                  </a:cubicBezTo>
                  <a:close/>
                  <a:moveTo>
                    <a:pt x="57" y="0"/>
                  </a:moveTo>
                  <a:cubicBezTo>
                    <a:pt x="42" y="0"/>
                    <a:pt x="30" y="12"/>
                    <a:pt x="30" y="27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96"/>
                    <a:pt x="38" y="207"/>
                    <a:pt x="50" y="210"/>
                  </a:cubicBezTo>
                  <a:cubicBezTo>
                    <a:pt x="50" y="210"/>
                    <a:pt x="50" y="210"/>
                    <a:pt x="50" y="210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376" y="274"/>
                    <a:pt x="376" y="274"/>
                    <a:pt x="376" y="274"/>
                  </a:cubicBezTo>
                  <a:cubicBezTo>
                    <a:pt x="376" y="249"/>
                    <a:pt x="376" y="249"/>
                    <a:pt x="376" y="249"/>
                  </a:cubicBezTo>
                  <a:cubicBezTo>
                    <a:pt x="322" y="210"/>
                    <a:pt x="322" y="210"/>
                    <a:pt x="322" y="210"/>
                  </a:cubicBezTo>
                  <a:cubicBezTo>
                    <a:pt x="335" y="208"/>
                    <a:pt x="344" y="196"/>
                    <a:pt x="344" y="183"/>
                  </a:cubicBezTo>
                  <a:cubicBezTo>
                    <a:pt x="344" y="27"/>
                    <a:pt x="344" y="27"/>
                    <a:pt x="344" y="27"/>
                  </a:cubicBezTo>
                  <a:cubicBezTo>
                    <a:pt x="344" y="12"/>
                    <a:pt x="332" y="0"/>
                    <a:pt x="316" y="0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sx="102000" sy="102000" algn="ctr" rotWithShape="0">
                <a:schemeClr val="accent1">
                  <a:alpha val="8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5113937" y="1563841"/>
              <a:ext cx="2786268" cy="447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effectLst>
                    <a:outerShdw blurRad="165100" sx="102000" sy="102000" algn="ctr" rotWithShape="0">
                      <a:schemeClr val="accent1">
                        <a:alpha val="73000"/>
                      </a:schemeClr>
                    </a:outerShdw>
                  </a:effectLst>
                  <a:latin typeface="Impact" panose="020B0806030902050204" pitchFamily="34" charset="0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在这里输入文字信息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5113937" y="1960818"/>
              <a:ext cx="4632528" cy="621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alpha val="8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尽管如此，记忆到底还是一天天模糊起来。在如此追踪记忆的轨迹写这篇东西的时间</a:t>
              </a:r>
              <a:r>
                <a:rPr lang="zh-CN" altLang="en-US" sz="1400" dirty="0" smtClean="0">
                  <a:solidFill>
                    <a:schemeClr val="bg1">
                      <a:alpha val="8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里</a:t>
              </a:r>
              <a:endParaRPr lang="en-US" altLang="zh-CN" sz="1400" dirty="0">
                <a:solidFill>
                  <a:schemeClr val="bg1">
                    <a:alpha val="87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119439" y="3248309"/>
            <a:ext cx="5713356" cy="1378450"/>
            <a:chOff x="3119439" y="3248309"/>
            <a:chExt cx="5713356" cy="1378450"/>
          </a:xfrm>
        </p:grpSpPr>
        <p:sp>
          <p:nvSpPr>
            <p:cNvPr id="30" name="Freeform 56"/>
            <p:cNvSpPr>
              <a:spLocks noEditPoints="1"/>
            </p:cNvSpPr>
            <p:nvPr/>
          </p:nvSpPr>
          <p:spPr bwMode="auto">
            <a:xfrm>
              <a:off x="7975987" y="3248917"/>
              <a:ext cx="856808" cy="860512"/>
            </a:xfrm>
            <a:custGeom>
              <a:avLst/>
              <a:gdLst>
                <a:gd name="T0" fmla="*/ 49 w 98"/>
                <a:gd name="T1" fmla="*/ 0 h 98"/>
                <a:gd name="T2" fmla="*/ 83 w 98"/>
                <a:gd name="T3" fmla="*/ 15 h 98"/>
                <a:gd name="T4" fmla="*/ 98 w 98"/>
                <a:gd name="T5" fmla="*/ 49 h 98"/>
                <a:gd name="T6" fmla="*/ 83 w 98"/>
                <a:gd name="T7" fmla="*/ 83 h 98"/>
                <a:gd name="T8" fmla="*/ 49 w 98"/>
                <a:gd name="T9" fmla="*/ 98 h 98"/>
                <a:gd name="T10" fmla="*/ 15 w 98"/>
                <a:gd name="T11" fmla="*/ 83 h 98"/>
                <a:gd name="T12" fmla="*/ 0 w 98"/>
                <a:gd name="T13" fmla="*/ 49 h 98"/>
                <a:gd name="T14" fmla="*/ 15 w 98"/>
                <a:gd name="T15" fmla="*/ 15 h 98"/>
                <a:gd name="T16" fmla="*/ 49 w 98"/>
                <a:gd name="T17" fmla="*/ 0 h 98"/>
                <a:gd name="T18" fmla="*/ 55 w 98"/>
                <a:gd name="T19" fmla="*/ 47 h 98"/>
                <a:gd name="T20" fmla="*/ 54 w 98"/>
                <a:gd name="T21" fmla="*/ 45 h 98"/>
                <a:gd name="T22" fmla="*/ 69 w 98"/>
                <a:gd name="T23" fmla="*/ 24 h 98"/>
                <a:gd name="T24" fmla="*/ 65 w 98"/>
                <a:gd name="T25" fmla="*/ 22 h 98"/>
                <a:gd name="T26" fmla="*/ 50 w 98"/>
                <a:gd name="T27" fmla="*/ 43 h 98"/>
                <a:gd name="T28" fmla="*/ 46 w 98"/>
                <a:gd name="T29" fmla="*/ 44 h 98"/>
                <a:gd name="T30" fmla="*/ 42 w 98"/>
                <a:gd name="T31" fmla="*/ 53 h 98"/>
                <a:gd name="T32" fmla="*/ 51 w 98"/>
                <a:gd name="T33" fmla="*/ 57 h 98"/>
                <a:gd name="T34" fmla="*/ 53 w 98"/>
                <a:gd name="T35" fmla="*/ 56 h 98"/>
                <a:gd name="T36" fmla="*/ 70 w 98"/>
                <a:gd name="T37" fmla="*/ 61 h 98"/>
                <a:gd name="T38" fmla="*/ 71 w 98"/>
                <a:gd name="T39" fmla="*/ 57 h 98"/>
                <a:gd name="T40" fmla="*/ 56 w 98"/>
                <a:gd name="T41" fmla="*/ 50 h 98"/>
                <a:gd name="T42" fmla="*/ 55 w 98"/>
                <a:gd name="T43" fmla="*/ 47 h 98"/>
                <a:gd name="T44" fmla="*/ 74 w 98"/>
                <a:gd name="T45" fmla="*/ 24 h 98"/>
                <a:gd name="T46" fmla="*/ 49 w 98"/>
                <a:gd name="T47" fmla="*/ 14 h 98"/>
                <a:gd name="T48" fmla="*/ 24 w 98"/>
                <a:gd name="T49" fmla="*/ 24 h 98"/>
                <a:gd name="T50" fmla="*/ 13 w 98"/>
                <a:gd name="T51" fmla="*/ 49 h 98"/>
                <a:gd name="T52" fmla="*/ 24 w 98"/>
                <a:gd name="T53" fmla="*/ 74 h 98"/>
                <a:gd name="T54" fmla="*/ 49 w 98"/>
                <a:gd name="T55" fmla="*/ 85 h 98"/>
                <a:gd name="T56" fmla="*/ 74 w 98"/>
                <a:gd name="T57" fmla="*/ 74 h 98"/>
                <a:gd name="T58" fmla="*/ 84 w 98"/>
                <a:gd name="T59" fmla="*/ 49 h 98"/>
                <a:gd name="T60" fmla="*/ 74 w 98"/>
                <a:gd name="T61" fmla="*/ 2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8" h="98">
                  <a:moveTo>
                    <a:pt x="49" y="0"/>
                  </a:moveTo>
                  <a:cubicBezTo>
                    <a:pt x="62" y="0"/>
                    <a:pt x="75" y="6"/>
                    <a:pt x="83" y="15"/>
                  </a:cubicBezTo>
                  <a:cubicBezTo>
                    <a:pt x="92" y="23"/>
                    <a:pt x="98" y="36"/>
                    <a:pt x="98" y="49"/>
                  </a:cubicBezTo>
                  <a:cubicBezTo>
                    <a:pt x="98" y="62"/>
                    <a:pt x="92" y="75"/>
                    <a:pt x="83" y="83"/>
                  </a:cubicBezTo>
                  <a:cubicBezTo>
                    <a:pt x="75" y="92"/>
                    <a:pt x="62" y="98"/>
                    <a:pt x="49" y="98"/>
                  </a:cubicBezTo>
                  <a:cubicBezTo>
                    <a:pt x="36" y="98"/>
                    <a:pt x="23" y="92"/>
                    <a:pt x="15" y="83"/>
                  </a:cubicBezTo>
                  <a:cubicBezTo>
                    <a:pt x="6" y="75"/>
                    <a:pt x="0" y="62"/>
                    <a:pt x="0" y="49"/>
                  </a:cubicBezTo>
                  <a:cubicBezTo>
                    <a:pt x="0" y="36"/>
                    <a:pt x="6" y="23"/>
                    <a:pt x="15" y="15"/>
                  </a:cubicBezTo>
                  <a:cubicBezTo>
                    <a:pt x="23" y="6"/>
                    <a:pt x="36" y="0"/>
                    <a:pt x="49" y="0"/>
                  </a:cubicBezTo>
                  <a:close/>
                  <a:moveTo>
                    <a:pt x="55" y="47"/>
                  </a:moveTo>
                  <a:cubicBezTo>
                    <a:pt x="55" y="46"/>
                    <a:pt x="54" y="46"/>
                    <a:pt x="54" y="45"/>
                  </a:cubicBezTo>
                  <a:cubicBezTo>
                    <a:pt x="59" y="39"/>
                    <a:pt x="64" y="32"/>
                    <a:pt x="69" y="24"/>
                  </a:cubicBezTo>
                  <a:cubicBezTo>
                    <a:pt x="68" y="23"/>
                    <a:pt x="67" y="22"/>
                    <a:pt x="65" y="22"/>
                  </a:cubicBezTo>
                  <a:cubicBezTo>
                    <a:pt x="59" y="28"/>
                    <a:pt x="54" y="35"/>
                    <a:pt x="50" y="43"/>
                  </a:cubicBezTo>
                  <a:cubicBezTo>
                    <a:pt x="49" y="43"/>
                    <a:pt x="47" y="43"/>
                    <a:pt x="46" y="44"/>
                  </a:cubicBezTo>
                  <a:cubicBezTo>
                    <a:pt x="42" y="45"/>
                    <a:pt x="41" y="49"/>
                    <a:pt x="42" y="53"/>
                  </a:cubicBezTo>
                  <a:cubicBezTo>
                    <a:pt x="44" y="56"/>
                    <a:pt x="48" y="58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8" y="58"/>
                    <a:pt x="64" y="60"/>
                    <a:pt x="70" y="61"/>
                  </a:cubicBezTo>
                  <a:cubicBezTo>
                    <a:pt x="70" y="60"/>
                    <a:pt x="71" y="58"/>
                    <a:pt x="71" y="57"/>
                  </a:cubicBezTo>
                  <a:cubicBezTo>
                    <a:pt x="66" y="54"/>
                    <a:pt x="61" y="52"/>
                    <a:pt x="56" y="50"/>
                  </a:cubicBezTo>
                  <a:cubicBezTo>
                    <a:pt x="56" y="49"/>
                    <a:pt x="56" y="48"/>
                    <a:pt x="55" y="47"/>
                  </a:cubicBezTo>
                  <a:close/>
                  <a:moveTo>
                    <a:pt x="74" y="24"/>
                  </a:moveTo>
                  <a:cubicBezTo>
                    <a:pt x="68" y="18"/>
                    <a:pt x="59" y="14"/>
                    <a:pt x="49" y="14"/>
                  </a:cubicBezTo>
                  <a:cubicBezTo>
                    <a:pt x="39" y="14"/>
                    <a:pt x="30" y="18"/>
                    <a:pt x="24" y="24"/>
                  </a:cubicBezTo>
                  <a:cubicBezTo>
                    <a:pt x="17" y="30"/>
                    <a:pt x="13" y="39"/>
                    <a:pt x="13" y="49"/>
                  </a:cubicBezTo>
                  <a:cubicBezTo>
                    <a:pt x="13" y="59"/>
                    <a:pt x="17" y="68"/>
                    <a:pt x="24" y="74"/>
                  </a:cubicBezTo>
                  <a:cubicBezTo>
                    <a:pt x="30" y="81"/>
                    <a:pt x="39" y="85"/>
                    <a:pt x="49" y="85"/>
                  </a:cubicBezTo>
                  <a:cubicBezTo>
                    <a:pt x="59" y="85"/>
                    <a:pt x="68" y="81"/>
                    <a:pt x="74" y="74"/>
                  </a:cubicBezTo>
                  <a:cubicBezTo>
                    <a:pt x="80" y="68"/>
                    <a:pt x="84" y="59"/>
                    <a:pt x="84" y="49"/>
                  </a:cubicBezTo>
                  <a:cubicBezTo>
                    <a:pt x="84" y="39"/>
                    <a:pt x="80" y="30"/>
                    <a:pt x="74" y="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sx="102000" sy="102000" algn="ctr" rotWithShape="0">
                <a:schemeClr val="accent1">
                  <a:alpha val="8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481290" y="3248309"/>
              <a:ext cx="2338863" cy="375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effectLst>
                    <a:outerShdw blurRad="165100" sx="102000" sy="102000" algn="ctr" rotWithShape="0">
                      <a:schemeClr val="accent1">
                        <a:alpha val="73000"/>
                      </a:schemeClr>
                    </a:outerShdw>
                  </a:effectLst>
                  <a:latin typeface="Impact" panose="020B0806030902050204" pitchFamily="34" charset="0"/>
                  <a:ea typeface="微软雅黑 Light" panose="020B0502040204020203" pitchFamily="34" charset="-122"/>
                </a:defRPr>
              </a:lvl1pPr>
            </a:lstStyle>
            <a:p>
              <a:pPr algn="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在这里输入文字信息</a:t>
              </a:r>
            </a:p>
          </p:txBody>
        </p:sp>
        <p:sp>
          <p:nvSpPr>
            <p:cNvPr id="39" name="矩形 38"/>
            <p:cNvSpPr/>
            <p:nvPr/>
          </p:nvSpPr>
          <p:spPr>
            <a:xfrm>
              <a:off x="3119439" y="3694196"/>
              <a:ext cx="4723703" cy="932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</a:t>
              </a:r>
              <a:r>
                <a:rPr lang="zh-CN" altLang="en-US" sz="1400" dirty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不时感到惴惴不安。我忘却的东西委实太多了。甚至不由怀疑自己：是不是连最关键的记忆都丧失了</a:t>
              </a:r>
              <a:r>
                <a:rPr lang="zh-CN" altLang="en-US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r>
                <a:rPr lang="zh-CN" altLang="en-US" sz="1400" dirty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说不定我体内有个叫记忆堆那样的昏暗</a:t>
              </a:r>
              <a:r>
                <a:rPr lang="zh-CN" altLang="en-US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场所</a:t>
              </a:r>
              <a:endParaRPr lang="en-US" altLang="zh-CN" sz="1400" dirty="0">
                <a:solidFill>
                  <a:schemeClr val="bg1">
                    <a:alpha val="77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644413" y="4997477"/>
            <a:ext cx="3528323" cy="1004019"/>
            <a:chOff x="3644413" y="4997477"/>
            <a:chExt cx="3528323" cy="1004019"/>
          </a:xfrm>
        </p:grpSpPr>
        <p:sp>
          <p:nvSpPr>
            <p:cNvPr id="29" name="Freeform 27"/>
            <p:cNvSpPr>
              <a:spLocks noEditPoints="1"/>
            </p:cNvSpPr>
            <p:nvPr/>
          </p:nvSpPr>
          <p:spPr bwMode="auto">
            <a:xfrm>
              <a:off x="3644413" y="5061150"/>
              <a:ext cx="642326" cy="668363"/>
            </a:xfrm>
            <a:custGeom>
              <a:avLst/>
              <a:gdLst>
                <a:gd name="T0" fmla="*/ 81 w 94"/>
                <a:gd name="T1" fmla="*/ 57 h 98"/>
                <a:gd name="T2" fmla="*/ 81 w 94"/>
                <a:gd name="T3" fmla="*/ 95 h 98"/>
                <a:gd name="T4" fmla="*/ 81 w 94"/>
                <a:gd name="T5" fmla="*/ 98 h 98"/>
                <a:gd name="T6" fmla="*/ 78 w 94"/>
                <a:gd name="T7" fmla="*/ 98 h 98"/>
                <a:gd name="T8" fmla="*/ 67 w 94"/>
                <a:gd name="T9" fmla="*/ 98 h 98"/>
                <a:gd name="T10" fmla="*/ 67 w 94"/>
                <a:gd name="T11" fmla="*/ 68 h 98"/>
                <a:gd name="T12" fmla="*/ 62 w 94"/>
                <a:gd name="T13" fmla="*/ 64 h 98"/>
                <a:gd name="T14" fmla="*/ 49 w 94"/>
                <a:gd name="T15" fmla="*/ 64 h 98"/>
                <a:gd name="T16" fmla="*/ 45 w 94"/>
                <a:gd name="T17" fmla="*/ 68 h 98"/>
                <a:gd name="T18" fmla="*/ 45 w 94"/>
                <a:gd name="T19" fmla="*/ 98 h 98"/>
                <a:gd name="T20" fmla="*/ 15 w 94"/>
                <a:gd name="T21" fmla="*/ 98 h 98"/>
                <a:gd name="T22" fmla="*/ 12 w 94"/>
                <a:gd name="T23" fmla="*/ 98 h 98"/>
                <a:gd name="T24" fmla="*/ 12 w 94"/>
                <a:gd name="T25" fmla="*/ 95 h 98"/>
                <a:gd name="T26" fmla="*/ 12 w 94"/>
                <a:gd name="T27" fmla="*/ 57 h 98"/>
                <a:gd name="T28" fmla="*/ 3 w 94"/>
                <a:gd name="T29" fmla="*/ 57 h 98"/>
                <a:gd name="T30" fmla="*/ 0 w 94"/>
                <a:gd name="T31" fmla="*/ 50 h 98"/>
                <a:gd name="T32" fmla="*/ 44 w 94"/>
                <a:gd name="T33" fmla="*/ 3 h 98"/>
                <a:gd name="T34" fmla="*/ 47 w 94"/>
                <a:gd name="T35" fmla="*/ 0 h 98"/>
                <a:gd name="T36" fmla="*/ 50 w 94"/>
                <a:gd name="T37" fmla="*/ 3 h 98"/>
                <a:gd name="T38" fmla="*/ 94 w 94"/>
                <a:gd name="T39" fmla="*/ 50 h 98"/>
                <a:gd name="T40" fmla="*/ 90 w 94"/>
                <a:gd name="T41" fmla="*/ 57 h 98"/>
                <a:gd name="T42" fmla="*/ 81 w 94"/>
                <a:gd name="T43" fmla="*/ 57 h 98"/>
                <a:gd name="T44" fmla="*/ 74 w 94"/>
                <a:gd name="T45" fmla="*/ 8 h 98"/>
                <a:gd name="T46" fmla="*/ 77 w 94"/>
                <a:gd name="T47" fmla="*/ 8 h 98"/>
                <a:gd name="T48" fmla="*/ 77 w 94"/>
                <a:gd name="T49" fmla="*/ 2 h 98"/>
                <a:gd name="T50" fmla="*/ 61 w 94"/>
                <a:gd name="T51" fmla="*/ 2 h 98"/>
                <a:gd name="T52" fmla="*/ 61 w 94"/>
                <a:gd name="T53" fmla="*/ 8 h 98"/>
                <a:gd name="T54" fmla="*/ 64 w 94"/>
                <a:gd name="T55" fmla="*/ 8 h 98"/>
                <a:gd name="T56" fmla="*/ 64 w 94"/>
                <a:gd name="T57" fmla="*/ 13 h 98"/>
                <a:gd name="T58" fmla="*/ 74 w 94"/>
                <a:gd name="T59" fmla="*/ 25 h 98"/>
                <a:gd name="T60" fmla="*/ 74 w 94"/>
                <a:gd name="T61" fmla="*/ 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98">
                  <a:moveTo>
                    <a:pt x="81" y="57"/>
                  </a:moveTo>
                  <a:cubicBezTo>
                    <a:pt x="81" y="95"/>
                    <a:pt x="81" y="95"/>
                    <a:pt x="81" y="95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67" y="98"/>
                    <a:pt x="67" y="98"/>
                    <a:pt x="67" y="98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67" y="66"/>
                    <a:pt x="65" y="64"/>
                    <a:pt x="62" y="64"/>
                  </a:cubicBezTo>
                  <a:cubicBezTo>
                    <a:pt x="49" y="64"/>
                    <a:pt x="49" y="64"/>
                    <a:pt x="49" y="64"/>
                  </a:cubicBezTo>
                  <a:cubicBezTo>
                    <a:pt x="47" y="64"/>
                    <a:pt x="45" y="66"/>
                    <a:pt x="45" y="6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0" y="57"/>
                    <a:pt x="90" y="57"/>
                    <a:pt x="90" y="57"/>
                  </a:cubicBezTo>
                  <a:cubicBezTo>
                    <a:pt x="81" y="57"/>
                    <a:pt x="81" y="57"/>
                    <a:pt x="81" y="57"/>
                  </a:cubicBezTo>
                  <a:close/>
                  <a:moveTo>
                    <a:pt x="74" y="8"/>
                  </a:moveTo>
                  <a:cubicBezTo>
                    <a:pt x="77" y="8"/>
                    <a:pt x="77" y="8"/>
                    <a:pt x="77" y="8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74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sx="102000" sy="102000" algn="ctr" rotWithShape="0">
                <a:schemeClr val="accent1">
                  <a:alpha val="8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4386468" y="4997477"/>
              <a:ext cx="2786268" cy="447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effectLst>
                    <a:outerShdw blurRad="165100" sx="102000" sy="102000" algn="ctr" rotWithShape="0">
                      <a:schemeClr val="accent1">
                        <a:alpha val="73000"/>
                      </a:schemeClr>
                    </a:outerShdw>
                  </a:effectLst>
                  <a:latin typeface="Impact" panose="020B0806030902050204" pitchFamily="34" charset="0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在这里输入文字信息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4386468" y="5349010"/>
              <a:ext cx="2786268" cy="652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所有</a:t>
              </a:r>
              <a:r>
                <a:rPr lang="zh-CN" altLang="en-US" sz="1400" dirty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的宝贵记忆统统堆在那里而化为一滩烂泥。</a:t>
              </a:r>
              <a:endParaRPr lang="en-US" altLang="zh-CN" sz="1400" dirty="0">
                <a:solidFill>
                  <a:schemeClr val="bg1">
                    <a:alpha val="77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787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在这里</a:t>
            </a:r>
            <a:r>
              <a:rPr lang="zh-CN" altLang="en-US" dirty="0" smtClean="0">
                <a:solidFill>
                  <a:schemeClr val="accent1"/>
                </a:solidFill>
              </a:rPr>
              <a:t>输入您的</a:t>
            </a:r>
            <a:r>
              <a:rPr lang="zh-CN" altLang="en-US" dirty="0">
                <a:solidFill>
                  <a:schemeClr val="accent1"/>
                </a:solidFill>
              </a:rPr>
              <a:t>标题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8" r="32708" b="12500"/>
          <a:stretch/>
        </p:blipFill>
        <p:spPr>
          <a:xfrm>
            <a:off x="3781381" y="1349939"/>
            <a:ext cx="4629240" cy="37263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7650" y="1553029"/>
            <a:ext cx="4113893" cy="232047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38150" y="1959911"/>
            <a:ext cx="3104153" cy="1240116"/>
            <a:chOff x="438150" y="1547813"/>
            <a:chExt cx="3104153" cy="1240116"/>
          </a:xfrm>
        </p:grpSpPr>
        <p:sp>
          <p:nvSpPr>
            <p:cNvPr id="6" name="文本框 5"/>
            <p:cNvSpPr txBox="1"/>
            <p:nvPr/>
          </p:nvSpPr>
          <p:spPr>
            <a:xfrm>
              <a:off x="438150" y="1547813"/>
              <a:ext cx="1836420" cy="51935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dirty="0"/>
                <a:t>文字信息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519537" y="2135443"/>
              <a:ext cx="3022766" cy="65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但不管怎样，它毕竟是我现在所能掌握的全部。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38150" y="3409791"/>
            <a:ext cx="3104153" cy="1194255"/>
            <a:chOff x="438150" y="2997693"/>
            <a:chExt cx="3104153" cy="1194255"/>
          </a:xfrm>
        </p:grpSpPr>
        <p:sp>
          <p:nvSpPr>
            <p:cNvPr id="9" name="文本框 8"/>
            <p:cNvSpPr txBox="1"/>
            <p:nvPr/>
          </p:nvSpPr>
          <p:spPr>
            <a:xfrm>
              <a:off x="438150" y="2997693"/>
              <a:ext cx="1836420" cy="51935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dirty="0"/>
                <a:t>文字信息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519537" y="3565302"/>
              <a:ext cx="3022766" cy="626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敲骨吸髓地利用它来继续我这篇东西的创作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719728" y="1959911"/>
            <a:ext cx="3022834" cy="1217482"/>
            <a:chOff x="8719728" y="1547813"/>
            <a:chExt cx="3022834" cy="1217482"/>
          </a:xfrm>
        </p:grpSpPr>
        <p:sp>
          <p:nvSpPr>
            <p:cNvPr id="12" name="文本框 11"/>
            <p:cNvSpPr txBox="1"/>
            <p:nvPr/>
          </p:nvSpPr>
          <p:spPr>
            <a:xfrm>
              <a:off x="8719728" y="1547813"/>
              <a:ext cx="1836420" cy="519351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文字信息</a:t>
              </a:r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719796" y="2135443"/>
              <a:ext cx="3022766" cy="6298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于是我死命抓住这些已经模糊并且仍在时刻模糊下的记忆残片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0" y="5279351"/>
            <a:ext cx="12192000" cy="1578649"/>
            <a:chOff x="0" y="5279351"/>
            <a:chExt cx="12192000" cy="1578649"/>
          </a:xfrm>
        </p:grpSpPr>
        <p:grpSp>
          <p:nvGrpSpPr>
            <p:cNvPr id="18" name="组合 17"/>
            <p:cNvGrpSpPr/>
            <p:nvPr/>
          </p:nvGrpSpPr>
          <p:grpSpPr>
            <a:xfrm>
              <a:off x="0" y="5279351"/>
              <a:ext cx="12192000" cy="1578649"/>
              <a:chOff x="0" y="5279351"/>
              <a:chExt cx="12192000" cy="1578649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0" y="5279351"/>
                <a:ext cx="12192000" cy="1578649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546" t="1112" r="14671" b="56666"/>
              <a:stretch/>
            </p:blipFill>
            <p:spPr>
              <a:xfrm>
                <a:off x="737235" y="5444404"/>
                <a:ext cx="1238250" cy="1230156"/>
              </a:xfrm>
              <a:prstGeom prst="ellipse">
                <a:avLst/>
              </a:prstGeom>
              <a:ln w="63500">
                <a:solidFill>
                  <a:schemeClr val="bg1">
                    <a:alpha val="22000"/>
                  </a:schemeClr>
                </a:solidFill>
              </a:ln>
            </p:spPr>
          </p:pic>
        </p:grpSp>
        <p:sp>
          <p:nvSpPr>
            <p:cNvPr id="19" name="矩形 18"/>
            <p:cNvSpPr/>
            <p:nvPr/>
          </p:nvSpPr>
          <p:spPr>
            <a:xfrm>
              <a:off x="2274570" y="5516819"/>
              <a:ext cx="6136051" cy="1186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久以前，当我还年轻、记忆还清晰的时候，我就几次有过写一下直子的念头，却连一行也未能写成。虽然我明白只要写出第一行，往下就会文思泉涌。但就是死活写不出那第一行。一切都清晰得历历如昨的时候，反而不知从何处着手，就像一张详尽的地图，有时反倒因其过于详尽而不便于使用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。</a:t>
              </a:r>
              <a:endPara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>
            <a:off x="8534400" y="4705350"/>
            <a:ext cx="3657600" cy="21526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8719728" y="3409791"/>
            <a:ext cx="3022834" cy="1194255"/>
            <a:chOff x="8719728" y="2997693"/>
            <a:chExt cx="3022834" cy="1194255"/>
          </a:xfrm>
        </p:grpSpPr>
        <p:sp>
          <p:nvSpPr>
            <p:cNvPr id="15" name="文本框 14"/>
            <p:cNvSpPr txBox="1"/>
            <p:nvPr/>
          </p:nvSpPr>
          <p:spPr>
            <a:xfrm>
              <a:off x="8719728" y="2997693"/>
              <a:ext cx="1836420" cy="51935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文字信息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8719796" y="3565302"/>
              <a:ext cx="3022766" cy="626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为了信守我对直子做出的诺言，舍此别无他路。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740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在这里</a:t>
            </a:r>
            <a:r>
              <a:rPr lang="zh-CN" altLang="en-US" dirty="0" smtClean="0">
                <a:solidFill>
                  <a:schemeClr val="accent1"/>
                </a:solidFill>
              </a:rPr>
              <a:t>输入您的</a:t>
            </a:r>
            <a:r>
              <a:rPr lang="zh-CN" altLang="en-US" dirty="0">
                <a:solidFill>
                  <a:schemeClr val="accent1"/>
                </a:solidFill>
              </a:rPr>
              <a:t>标题</a:t>
            </a:r>
          </a:p>
        </p:txBody>
      </p:sp>
      <p:grpSp>
        <p:nvGrpSpPr>
          <p:cNvPr id="67" name="组合 66"/>
          <p:cNvGrpSpPr/>
          <p:nvPr/>
        </p:nvGrpSpPr>
        <p:grpSpPr>
          <a:xfrm>
            <a:off x="6196228" y="807537"/>
            <a:ext cx="5066131" cy="1124717"/>
            <a:chOff x="6196228" y="525351"/>
            <a:chExt cx="5066131" cy="1124717"/>
          </a:xfrm>
        </p:grpSpPr>
        <p:sp>
          <p:nvSpPr>
            <p:cNvPr id="68" name="矩形 67"/>
            <p:cNvSpPr/>
            <p:nvPr/>
          </p:nvSpPr>
          <p:spPr>
            <a:xfrm>
              <a:off x="6196228" y="960206"/>
              <a:ext cx="5066131" cy="489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475352" y="525351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在这里输入文字信息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7475352" y="1040670"/>
              <a:ext cx="3432401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绿色小蜥蜴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"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吱溜溜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"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地钻进那石缝里。弯腰朝井下望去，却是一无所见。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7238045" y="3855850"/>
            <a:ext cx="4353238" cy="1104263"/>
            <a:chOff x="7238045" y="3984595"/>
            <a:chExt cx="4353238" cy="1104263"/>
          </a:xfrm>
        </p:grpSpPr>
        <p:sp>
          <p:nvSpPr>
            <p:cNvPr id="72" name="矩形 71"/>
            <p:cNvSpPr/>
            <p:nvPr/>
          </p:nvSpPr>
          <p:spPr>
            <a:xfrm>
              <a:off x="7238045" y="4416245"/>
              <a:ext cx="377952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7475352" y="3984595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在这里输入文字信息</a:t>
              </a:r>
            </a:p>
          </p:txBody>
        </p:sp>
        <p:sp>
          <p:nvSpPr>
            <p:cNvPr id="74" name="矩形 73"/>
            <p:cNvSpPr/>
            <p:nvPr/>
          </p:nvSpPr>
          <p:spPr>
            <a:xfrm>
              <a:off x="7475352" y="4499914"/>
              <a:ext cx="4115931" cy="5889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那可确实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--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确确实实很深哟！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"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直子字斟句酌地说。她说话往往这样，慢条斯理地物色恰当的字眼。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326492" y="2615999"/>
            <a:ext cx="3786636" cy="1383249"/>
            <a:chOff x="326492" y="2361215"/>
            <a:chExt cx="3786636" cy="1383249"/>
          </a:xfrm>
        </p:grpSpPr>
        <p:sp>
          <p:nvSpPr>
            <p:cNvPr id="76" name="矩形 75"/>
            <p:cNvSpPr/>
            <p:nvPr/>
          </p:nvSpPr>
          <p:spPr>
            <a:xfrm>
              <a:off x="326492" y="2825368"/>
              <a:ext cx="377952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1620138" y="2361215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在这里输入文字信息</a:t>
              </a:r>
            </a:p>
          </p:txBody>
        </p:sp>
        <p:sp>
          <p:nvSpPr>
            <p:cNvPr id="78" name="矩形 77"/>
            <p:cNvSpPr/>
            <p:nvPr/>
          </p:nvSpPr>
          <p:spPr>
            <a:xfrm>
              <a:off x="600719" y="2876534"/>
              <a:ext cx="3512409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我唯一知道的就是这井非常之深，深得不知道有多深；井筒非常之黑，黑得如同把世间所有种类的黑一古脑儿煮在里边。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1432560" y="5191144"/>
            <a:ext cx="5498935" cy="1383249"/>
            <a:chOff x="1432560" y="5367844"/>
            <a:chExt cx="5498935" cy="1383249"/>
          </a:xfrm>
        </p:grpSpPr>
        <p:sp>
          <p:nvSpPr>
            <p:cNvPr id="80" name="矩形 79"/>
            <p:cNvSpPr/>
            <p:nvPr/>
          </p:nvSpPr>
          <p:spPr>
            <a:xfrm>
              <a:off x="1775278" y="5813940"/>
              <a:ext cx="5156217" cy="46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3453955" y="5367844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在这里输入文字信息</a:t>
              </a:r>
            </a:p>
          </p:txBody>
        </p:sp>
        <p:sp>
          <p:nvSpPr>
            <p:cNvPr id="82" name="矩形 81"/>
            <p:cNvSpPr/>
            <p:nvPr/>
          </p:nvSpPr>
          <p:spPr>
            <a:xfrm>
              <a:off x="1432560" y="5883163"/>
              <a:ext cx="4498021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"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确确实实很深，可就是没有一个人晓得它的位置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--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肯定在这一带无疑。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"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她说着，双手插进粗花呢大衣袋里，觑了我一眼，妩媚地一笑，仿佛说自己并非说谎。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410075" y="564245"/>
            <a:ext cx="3371852" cy="5550805"/>
            <a:chOff x="4410075" y="564245"/>
            <a:chExt cx="3371852" cy="5550805"/>
          </a:xfrm>
        </p:grpSpPr>
        <p:pic>
          <p:nvPicPr>
            <p:cNvPr id="84" name="图片 8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21921">
              <a:off x="5943758" y="3880419"/>
              <a:ext cx="1456567" cy="1524656"/>
            </a:xfrm>
            <a:prstGeom prst="rect">
              <a:avLst/>
            </a:prstGeom>
          </p:spPr>
        </p:pic>
        <p:pic>
          <p:nvPicPr>
            <p:cNvPr id="83" name="图片 8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906091">
              <a:off x="4812116" y="539878"/>
              <a:ext cx="1042506" cy="1091239"/>
            </a:xfrm>
            <a:prstGeom prst="rect">
              <a:avLst/>
            </a:prstGeom>
          </p:spPr>
        </p:pic>
        <p:grpSp>
          <p:nvGrpSpPr>
            <p:cNvPr id="51" name="组合 50"/>
            <p:cNvGrpSpPr/>
            <p:nvPr/>
          </p:nvGrpSpPr>
          <p:grpSpPr>
            <a:xfrm>
              <a:off x="4410075" y="742950"/>
              <a:ext cx="3371852" cy="5372100"/>
              <a:chOff x="4290506" y="552450"/>
              <a:chExt cx="3610989" cy="5753100"/>
            </a:xfrm>
          </p:grpSpPr>
          <p:grpSp>
            <p:nvGrpSpPr>
              <p:cNvPr id="52" name="组合 51"/>
              <p:cNvGrpSpPr/>
              <p:nvPr/>
            </p:nvGrpSpPr>
            <p:grpSpPr>
              <a:xfrm>
                <a:off x="4290506" y="552450"/>
                <a:ext cx="3610989" cy="5753100"/>
                <a:chOff x="4290506" y="552450"/>
                <a:chExt cx="3610989" cy="5753100"/>
              </a:xfrm>
              <a:effectLst>
                <a:outerShdw blurRad="203200" dist="38100" dir="2700000" sx="102000" sy="102000" algn="tl" rotWithShape="0">
                  <a:prstClr val="black">
                    <a:alpha val="32000"/>
                  </a:prstClr>
                </a:outerShdw>
              </a:effectLst>
            </p:grpSpPr>
            <p:sp>
              <p:nvSpPr>
                <p:cNvPr id="58" name="Freeform 9"/>
                <p:cNvSpPr>
                  <a:spLocks/>
                </p:cNvSpPr>
                <p:nvPr/>
              </p:nvSpPr>
              <p:spPr bwMode="auto">
                <a:xfrm>
                  <a:off x="4290506" y="552450"/>
                  <a:ext cx="3610989" cy="5753100"/>
                </a:xfrm>
                <a:custGeom>
                  <a:avLst/>
                  <a:gdLst>
                    <a:gd name="T0" fmla="*/ 93 w 97"/>
                    <a:gd name="T1" fmla="*/ 133 h 156"/>
                    <a:gd name="T2" fmla="*/ 85 w 97"/>
                    <a:gd name="T3" fmla="*/ 133 h 156"/>
                    <a:gd name="T4" fmla="*/ 74 w 97"/>
                    <a:gd name="T5" fmla="*/ 118 h 156"/>
                    <a:gd name="T6" fmla="*/ 74 w 97"/>
                    <a:gd name="T7" fmla="*/ 108 h 156"/>
                    <a:gd name="T8" fmla="*/ 69 w 97"/>
                    <a:gd name="T9" fmla="*/ 103 h 156"/>
                    <a:gd name="T10" fmla="*/ 59 w 97"/>
                    <a:gd name="T11" fmla="*/ 103 h 156"/>
                    <a:gd name="T12" fmla="*/ 59 w 97"/>
                    <a:gd name="T13" fmla="*/ 103 h 156"/>
                    <a:gd name="T14" fmla="*/ 44 w 97"/>
                    <a:gd name="T15" fmla="*/ 81 h 156"/>
                    <a:gd name="T16" fmla="*/ 44 w 97"/>
                    <a:gd name="T17" fmla="*/ 81 h 156"/>
                    <a:gd name="T18" fmla="*/ 44 w 97"/>
                    <a:gd name="T19" fmla="*/ 81 h 156"/>
                    <a:gd name="T20" fmla="*/ 44 w 97"/>
                    <a:gd name="T21" fmla="*/ 81 h 156"/>
                    <a:gd name="T22" fmla="*/ 62 w 97"/>
                    <a:gd name="T23" fmla="*/ 59 h 156"/>
                    <a:gd name="T24" fmla="*/ 76 w 97"/>
                    <a:gd name="T25" fmla="*/ 59 h 156"/>
                    <a:gd name="T26" fmla="*/ 81 w 97"/>
                    <a:gd name="T27" fmla="*/ 54 h 156"/>
                    <a:gd name="T28" fmla="*/ 81 w 97"/>
                    <a:gd name="T29" fmla="*/ 26 h 156"/>
                    <a:gd name="T30" fmla="*/ 76 w 97"/>
                    <a:gd name="T31" fmla="*/ 22 h 156"/>
                    <a:gd name="T32" fmla="*/ 62 w 97"/>
                    <a:gd name="T33" fmla="*/ 22 h 156"/>
                    <a:gd name="T34" fmla="*/ 62 w 97"/>
                    <a:gd name="T35" fmla="*/ 22 h 156"/>
                    <a:gd name="T36" fmla="*/ 44 w 97"/>
                    <a:gd name="T37" fmla="*/ 11 h 156"/>
                    <a:gd name="T38" fmla="*/ 44 w 97"/>
                    <a:gd name="T39" fmla="*/ 4 h 156"/>
                    <a:gd name="T40" fmla="*/ 40 w 97"/>
                    <a:gd name="T41" fmla="*/ 0 h 156"/>
                    <a:gd name="T42" fmla="*/ 26 w 97"/>
                    <a:gd name="T43" fmla="*/ 0 h 156"/>
                    <a:gd name="T44" fmla="*/ 22 w 97"/>
                    <a:gd name="T45" fmla="*/ 4 h 156"/>
                    <a:gd name="T46" fmla="*/ 22 w 97"/>
                    <a:gd name="T47" fmla="*/ 18 h 156"/>
                    <a:gd name="T48" fmla="*/ 26 w 97"/>
                    <a:gd name="T49" fmla="*/ 22 h 156"/>
                    <a:gd name="T50" fmla="*/ 33 w 97"/>
                    <a:gd name="T51" fmla="*/ 22 h 156"/>
                    <a:gd name="T52" fmla="*/ 33 w 97"/>
                    <a:gd name="T53" fmla="*/ 22 h 156"/>
                    <a:gd name="T54" fmla="*/ 44 w 97"/>
                    <a:gd name="T55" fmla="*/ 40 h 156"/>
                    <a:gd name="T56" fmla="*/ 44 w 97"/>
                    <a:gd name="T57" fmla="*/ 40 h 156"/>
                    <a:gd name="T58" fmla="*/ 44 w 97"/>
                    <a:gd name="T59" fmla="*/ 41 h 156"/>
                    <a:gd name="T60" fmla="*/ 44 w 97"/>
                    <a:gd name="T61" fmla="*/ 40 h 156"/>
                    <a:gd name="T62" fmla="*/ 22 w 97"/>
                    <a:gd name="T63" fmla="*/ 59 h 156"/>
                    <a:gd name="T64" fmla="*/ 5 w 97"/>
                    <a:gd name="T65" fmla="*/ 59 h 156"/>
                    <a:gd name="T66" fmla="*/ 0 w 97"/>
                    <a:gd name="T67" fmla="*/ 64 h 156"/>
                    <a:gd name="T68" fmla="*/ 0 w 97"/>
                    <a:gd name="T69" fmla="*/ 98 h 156"/>
                    <a:gd name="T70" fmla="*/ 5 w 97"/>
                    <a:gd name="T71" fmla="*/ 103 h 156"/>
                    <a:gd name="T72" fmla="*/ 22 w 97"/>
                    <a:gd name="T73" fmla="*/ 103 h 156"/>
                    <a:gd name="T74" fmla="*/ 44 w 97"/>
                    <a:gd name="T75" fmla="*/ 118 h 156"/>
                    <a:gd name="T76" fmla="*/ 44 w 97"/>
                    <a:gd name="T77" fmla="*/ 118 h 156"/>
                    <a:gd name="T78" fmla="*/ 44 w 97"/>
                    <a:gd name="T79" fmla="*/ 128 h 156"/>
                    <a:gd name="T80" fmla="*/ 49 w 97"/>
                    <a:gd name="T81" fmla="*/ 133 h 156"/>
                    <a:gd name="T82" fmla="*/ 59 w 97"/>
                    <a:gd name="T83" fmla="*/ 133 h 156"/>
                    <a:gd name="T84" fmla="*/ 74 w 97"/>
                    <a:gd name="T85" fmla="*/ 144 h 156"/>
                    <a:gd name="T86" fmla="*/ 74 w 97"/>
                    <a:gd name="T87" fmla="*/ 152 h 156"/>
                    <a:gd name="T88" fmla="*/ 78 w 97"/>
                    <a:gd name="T89" fmla="*/ 156 h 156"/>
                    <a:gd name="T90" fmla="*/ 93 w 97"/>
                    <a:gd name="T91" fmla="*/ 156 h 156"/>
                    <a:gd name="T92" fmla="*/ 97 w 97"/>
                    <a:gd name="T93" fmla="*/ 152 h 156"/>
                    <a:gd name="T94" fmla="*/ 97 w 97"/>
                    <a:gd name="T95" fmla="*/ 137 h 156"/>
                    <a:gd name="T96" fmla="*/ 93 w 97"/>
                    <a:gd name="T97" fmla="*/ 1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97" h="156">
                      <a:moveTo>
                        <a:pt x="93" y="133"/>
                      </a:moveTo>
                      <a:cubicBezTo>
                        <a:pt x="85" y="133"/>
                        <a:pt x="85" y="133"/>
                        <a:pt x="85" y="133"/>
                      </a:cubicBezTo>
                      <a:cubicBezTo>
                        <a:pt x="74" y="133"/>
                        <a:pt x="74" y="133"/>
                        <a:pt x="74" y="118"/>
                      </a:cubicBezTo>
                      <a:cubicBezTo>
                        <a:pt x="74" y="108"/>
                        <a:pt x="74" y="108"/>
                        <a:pt x="74" y="108"/>
                      </a:cubicBezTo>
                      <a:cubicBezTo>
                        <a:pt x="74" y="105"/>
                        <a:pt x="72" y="103"/>
                        <a:pt x="69" y="103"/>
                      </a:cubicBezTo>
                      <a:cubicBezTo>
                        <a:pt x="59" y="103"/>
                        <a:pt x="59" y="103"/>
                        <a:pt x="59" y="103"/>
                      </a:cubicBezTo>
                      <a:cubicBezTo>
                        <a:pt x="59" y="103"/>
                        <a:pt x="59" y="103"/>
                        <a:pt x="59" y="103"/>
                      </a:cubicBezTo>
                      <a:cubicBezTo>
                        <a:pt x="45" y="103"/>
                        <a:pt x="44" y="102"/>
                        <a:pt x="44" y="81"/>
                      </a:cubicBezTo>
                      <a:cubicBezTo>
                        <a:pt x="44" y="81"/>
                        <a:pt x="44" y="81"/>
                        <a:pt x="44" y="81"/>
                      </a:cubicBezTo>
                      <a:cubicBezTo>
                        <a:pt x="44" y="81"/>
                        <a:pt x="44" y="81"/>
                        <a:pt x="44" y="81"/>
                      </a:cubicBezTo>
                      <a:cubicBezTo>
                        <a:pt x="44" y="81"/>
                        <a:pt x="44" y="81"/>
                        <a:pt x="44" y="81"/>
                      </a:cubicBezTo>
                      <a:cubicBezTo>
                        <a:pt x="44" y="59"/>
                        <a:pt x="44" y="59"/>
                        <a:pt x="62" y="59"/>
                      </a:cubicBezTo>
                      <a:cubicBezTo>
                        <a:pt x="76" y="59"/>
                        <a:pt x="76" y="59"/>
                        <a:pt x="76" y="59"/>
                      </a:cubicBezTo>
                      <a:cubicBezTo>
                        <a:pt x="79" y="59"/>
                        <a:pt x="81" y="57"/>
                        <a:pt x="81" y="54"/>
                      </a:cubicBezTo>
                      <a:cubicBezTo>
                        <a:pt x="81" y="26"/>
                        <a:pt x="81" y="26"/>
                        <a:pt x="81" y="26"/>
                      </a:cubicBezTo>
                      <a:cubicBezTo>
                        <a:pt x="81" y="24"/>
                        <a:pt x="79" y="22"/>
                        <a:pt x="76" y="22"/>
                      </a:cubicBezTo>
                      <a:cubicBezTo>
                        <a:pt x="62" y="22"/>
                        <a:pt x="62" y="22"/>
                        <a:pt x="62" y="22"/>
                      </a:cubicBezTo>
                      <a:cubicBezTo>
                        <a:pt x="62" y="22"/>
                        <a:pt x="62" y="22"/>
                        <a:pt x="62" y="22"/>
                      </a:cubicBezTo>
                      <a:cubicBezTo>
                        <a:pt x="44" y="22"/>
                        <a:pt x="44" y="22"/>
                        <a:pt x="44" y="11"/>
                      </a:cubicBezTo>
                      <a:cubicBezTo>
                        <a:pt x="44" y="4"/>
                        <a:pt x="44" y="4"/>
                        <a:pt x="44" y="4"/>
                      </a:cubicBezTo>
                      <a:cubicBezTo>
                        <a:pt x="44" y="2"/>
                        <a:pt x="42" y="0"/>
                        <a:pt x="40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4" y="0"/>
                        <a:pt x="22" y="2"/>
                        <a:pt x="22" y="4"/>
                      </a:cubicBezTo>
                      <a:cubicBezTo>
                        <a:pt x="22" y="18"/>
                        <a:pt x="22" y="18"/>
                        <a:pt x="22" y="18"/>
                      </a:cubicBezTo>
                      <a:cubicBezTo>
                        <a:pt x="22" y="20"/>
                        <a:pt x="24" y="22"/>
                        <a:pt x="26" y="22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44" y="22"/>
                        <a:pt x="44" y="22"/>
                        <a:pt x="44" y="40"/>
                      </a:cubicBezTo>
                      <a:cubicBezTo>
                        <a:pt x="44" y="40"/>
                        <a:pt x="44" y="40"/>
                        <a:pt x="44" y="40"/>
                      </a:cubicBezTo>
                      <a:cubicBezTo>
                        <a:pt x="44" y="41"/>
                        <a:pt x="44" y="41"/>
                        <a:pt x="44" y="41"/>
                      </a:cubicBezTo>
                      <a:cubicBezTo>
                        <a:pt x="44" y="40"/>
                        <a:pt x="44" y="40"/>
                        <a:pt x="44" y="40"/>
                      </a:cubicBezTo>
                      <a:cubicBezTo>
                        <a:pt x="44" y="59"/>
                        <a:pt x="44" y="59"/>
                        <a:pt x="22" y="59"/>
                      </a:cubicBezTo>
                      <a:cubicBezTo>
                        <a:pt x="5" y="59"/>
                        <a:pt x="5" y="59"/>
                        <a:pt x="5" y="59"/>
                      </a:cubicBezTo>
                      <a:cubicBezTo>
                        <a:pt x="2" y="59"/>
                        <a:pt x="0" y="61"/>
                        <a:pt x="0" y="64"/>
                      </a:cubicBezTo>
                      <a:cubicBezTo>
                        <a:pt x="0" y="98"/>
                        <a:pt x="0" y="98"/>
                        <a:pt x="0" y="98"/>
                      </a:cubicBezTo>
                      <a:cubicBezTo>
                        <a:pt x="0" y="101"/>
                        <a:pt x="2" y="103"/>
                        <a:pt x="5" y="103"/>
                      </a:cubicBezTo>
                      <a:cubicBezTo>
                        <a:pt x="22" y="103"/>
                        <a:pt x="22" y="103"/>
                        <a:pt x="22" y="103"/>
                      </a:cubicBezTo>
                      <a:cubicBezTo>
                        <a:pt x="41" y="103"/>
                        <a:pt x="44" y="105"/>
                        <a:pt x="44" y="118"/>
                      </a:cubicBezTo>
                      <a:cubicBezTo>
                        <a:pt x="44" y="118"/>
                        <a:pt x="44" y="118"/>
                        <a:pt x="44" y="118"/>
                      </a:cubicBezTo>
                      <a:cubicBezTo>
                        <a:pt x="44" y="128"/>
                        <a:pt x="44" y="128"/>
                        <a:pt x="44" y="128"/>
                      </a:cubicBezTo>
                      <a:cubicBezTo>
                        <a:pt x="44" y="131"/>
                        <a:pt x="46" y="133"/>
                        <a:pt x="49" y="133"/>
                      </a:cubicBezTo>
                      <a:cubicBezTo>
                        <a:pt x="59" y="133"/>
                        <a:pt x="59" y="133"/>
                        <a:pt x="59" y="133"/>
                      </a:cubicBezTo>
                      <a:cubicBezTo>
                        <a:pt x="74" y="133"/>
                        <a:pt x="74" y="133"/>
                        <a:pt x="74" y="144"/>
                      </a:cubicBezTo>
                      <a:cubicBezTo>
                        <a:pt x="74" y="152"/>
                        <a:pt x="74" y="152"/>
                        <a:pt x="74" y="152"/>
                      </a:cubicBezTo>
                      <a:cubicBezTo>
                        <a:pt x="74" y="154"/>
                        <a:pt x="76" y="156"/>
                        <a:pt x="78" y="156"/>
                      </a:cubicBezTo>
                      <a:cubicBezTo>
                        <a:pt x="93" y="156"/>
                        <a:pt x="93" y="156"/>
                        <a:pt x="93" y="156"/>
                      </a:cubicBezTo>
                      <a:cubicBezTo>
                        <a:pt x="95" y="156"/>
                        <a:pt x="97" y="154"/>
                        <a:pt x="97" y="152"/>
                      </a:cubicBezTo>
                      <a:cubicBezTo>
                        <a:pt x="97" y="137"/>
                        <a:pt x="97" y="137"/>
                        <a:pt x="97" y="137"/>
                      </a:cubicBezTo>
                      <a:cubicBezTo>
                        <a:pt x="97" y="135"/>
                        <a:pt x="95" y="133"/>
                        <a:pt x="93" y="13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8000">
                      <a:schemeClr val="accent4"/>
                    </a:gs>
                    <a:gs pos="100000">
                      <a:schemeClr val="accent3"/>
                    </a:gs>
                    <a:gs pos="31000">
                      <a:schemeClr val="accent2"/>
                    </a:gs>
                    <a:gs pos="0">
                      <a:schemeClr val="accent1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Freeform 10"/>
                <p:cNvSpPr>
                  <a:spLocks/>
                </p:cNvSpPr>
                <p:nvPr/>
              </p:nvSpPr>
              <p:spPr bwMode="auto">
                <a:xfrm>
                  <a:off x="4390957" y="2825368"/>
                  <a:ext cx="1436284" cy="1421476"/>
                </a:xfrm>
                <a:custGeom>
                  <a:avLst/>
                  <a:gdLst>
                    <a:gd name="T0" fmla="*/ 40 w 40"/>
                    <a:gd name="T1" fmla="*/ 4 h 40"/>
                    <a:gd name="T2" fmla="*/ 35 w 40"/>
                    <a:gd name="T3" fmla="*/ 0 h 40"/>
                    <a:gd name="T4" fmla="*/ 5 w 40"/>
                    <a:gd name="T5" fmla="*/ 0 h 40"/>
                    <a:gd name="T6" fmla="*/ 0 w 40"/>
                    <a:gd name="T7" fmla="*/ 4 h 40"/>
                    <a:gd name="T8" fmla="*/ 0 w 40"/>
                    <a:gd name="T9" fmla="*/ 35 h 40"/>
                    <a:gd name="T10" fmla="*/ 5 w 40"/>
                    <a:gd name="T11" fmla="*/ 40 h 40"/>
                    <a:gd name="T12" fmla="*/ 35 w 40"/>
                    <a:gd name="T13" fmla="*/ 40 h 40"/>
                    <a:gd name="T14" fmla="*/ 40 w 40"/>
                    <a:gd name="T15" fmla="*/ 35 h 40"/>
                    <a:gd name="T16" fmla="*/ 40 w 40"/>
                    <a:gd name="T17" fmla="*/ 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" h="40">
                      <a:moveTo>
                        <a:pt x="40" y="4"/>
                      </a:moveTo>
                      <a:cubicBezTo>
                        <a:pt x="40" y="2"/>
                        <a:pt x="38" y="0"/>
                        <a:pt x="3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38"/>
                        <a:pt x="2" y="40"/>
                        <a:pt x="5" y="40"/>
                      </a:cubicBezTo>
                      <a:cubicBezTo>
                        <a:pt x="35" y="40"/>
                        <a:pt x="35" y="40"/>
                        <a:pt x="35" y="40"/>
                      </a:cubicBezTo>
                      <a:cubicBezTo>
                        <a:pt x="38" y="40"/>
                        <a:pt x="40" y="38"/>
                        <a:pt x="40" y="35"/>
                      </a:cubicBezTo>
                      <a:lnTo>
                        <a:pt x="40" y="4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bg1"/>
                    </a:gs>
                    <a:gs pos="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chemeClr val="bg1">
                          <a:alpha val="88000"/>
                        </a:schemeClr>
                      </a:gs>
                      <a:gs pos="100000">
                        <a:schemeClr val="bg1">
                          <a:lumMod val="50000"/>
                          <a:alpha val="40000"/>
                        </a:schemeClr>
                      </a:gs>
                    </a:gsLst>
                    <a:lin ang="5400000" scaled="1"/>
                  </a:gra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Freeform 11"/>
                <p:cNvSpPr>
                  <a:spLocks/>
                </p:cNvSpPr>
                <p:nvPr/>
              </p:nvSpPr>
              <p:spPr bwMode="auto">
                <a:xfrm>
                  <a:off x="6023946" y="1459401"/>
                  <a:ext cx="1184562" cy="1169754"/>
                </a:xfrm>
                <a:custGeom>
                  <a:avLst/>
                  <a:gdLst>
                    <a:gd name="T0" fmla="*/ 33 w 33"/>
                    <a:gd name="T1" fmla="*/ 4 h 33"/>
                    <a:gd name="T2" fmla="*/ 29 w 33"/>
                    <a:gd name="T3" fmla="*/ 0 h 33"/>
                    <a:gd name="T4" fmla="*/ 4 w 33"/>
                    <a:gd name="T5" fmla="*/ 0 h 33"/>
                    <a:gd name="T6" fmla="*/ 0 w 33"/>
                    <a:gd name="T7" fmla="*/ 4 h 33"/>
                    <a:gd name="T8" fmla="*/ 0 w 33"/>
                    <a:gd name="T9" fmla="*/ 29 h 33"/>
                    <a:gd name="T10" fmla="*/ 4 w 33"/>
                    <a:gd name="T11" fmla="*/ 33 h 33"/>
                    <a:gd name="T12" fmla="*/ 29 w 33"/>
                    <a:gd name="T13" fmla="*/ 33 h 33"/>
                    <a:gd name="T14" fmla="*/ 33 w 33"/>
                    <a:gd name="T15" fmla="*/ 29 h 33"/>
                    <a:gd name="T16" fmla="*/ 33 w 33"/>
                    <a:gd name="T17" fmla="*/ 4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33">
                      <a:moveTo>
                        <a:pt x="33" y="4"/>
                      </a:moveTo>
                      <a:cubicBezTo>
                        <a:pt x="33" y="2"/>
                        <a:pt x="31" y="0"/>
                        <a:pt x="29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31"/>
                        <a:pt x="2" y="33"/>
                        <a:pt x="4" y="33"/>
                      </a:cubicBezTo>
                      <a:cubicBezTo>
                        <a:pt x="29" y="33"/>
                        <a:pt x="29" y="33"/>
                        <a:pt x="29" y="33"/>
                      </a:cubicBezTo>
                      <a:cubicBezTo>
                        <a:pt x="31" y="33"/>
                        <a:pt x="33" y="31"/>
                        <a:pt x="33" y="29"/>
                      </a:cubicBezTo>
                      <a:lnTo>
                        <a:pt x="33" y="4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bg1"/>
                    </a:gs>
                    <a:gs pos="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chemeClr val="bg1">
                          <a:alpha val="88000"/>
                        </a:schemeClr>
                      </a:gs>
                      <a:gs pos="100000">
                        <a:schemeClr val="bg1">
                          <a:lumMod val="50000"/>
                          <a:alpha val="40000"/>
                        </a:schemeClr>
                      </a:gs>
                    </a:gsLst>
                  </a:gra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3" name="Freeform 12"/>
                <p:cNvSpPr>
                  <a:spLocks/>
                </p:cNvSpPr>
                <p:nvPr/>
              </p:nvSpPr>
              <p:spPr bwMode="auto">
                <a:xfrm>
                  <a:off x="6019748" y="4439105"/>
                  <a:ext cx="932844" cy="932844"/>
                </a:xfrm>
                <a:custGeom>
                  <a:avLst/>
                  <a:gdLst>
                    <a:gd name="T0" fmla="*/ 26 w 26"/>
                    <a:gd name="T1" fmla="*/ 5 h 26"/>
                    <a:gd name="T2" fmla="*/ 22 w 26"/>
                    <a:gd name="T3" fmla="*/ 0 h 26"/>
                    <a:gd name="T4" fmla="*/ 5 w 26"/>
                    <a:gd name="T5" fmla="*/ 0 h 26"/>
                    <a:gd name="T6" fmla="*/ 0 w 26"/>
                    <a:gd name="T7" fmla="*/ 5 h 26"/>
                    <a:gd name="T8" fmla="*/ 0 w 26"/>
                    <a:gd name="T9" fmla="*/ 22 h 26"/>
                    <a:gd name="T10" fmla="*/ 5 w 26"/>
                    <a:gd name="T11" fmla="*/ 26 h 26"/>
                    <a:gd name="T12" fmla="*/ 22 w 26"/>
                    <a:gd name="T13" fmla="*/ 26 h 26"/>
                    <a:gd name="T14" fmla="*/ 26 w 26"/>
                    <a:gd name="T15" fmla="*/ 22 h 26"/>
                    <a:gd name="T16" fmla="*/ 26 w 26"/>
                    <a:gd name="T17" fmla="*/ 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6">
                      <a:moveTo>
                        <a:pt x="26" y="5"/>
                      </a:moveTo>
                      <a:cubicBezTo>
                        <a:pt x="26" y="2"/>
                        <a:pt x="24" y="0"/>
                        <a:pt x="22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4"/>
                        <a:pt x="2" y="26"/>
                        <a:pt x="5" y="26"/>
                      </a:cubicBez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4" y="26"/>
                        <a:pt x="26" y="24"/>
                        <a:pt x="26" y="22"/>
                      </a:cubicBezTo>
                      <a:lnTo>
                        <a:pt x="26" y="5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bg1"/>
                    </a:gs>
                    <a:gs pos="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chemeClr val="bg1">
                          <a:alpha val="88000"/>
                        </a:schemeClr>
                      </a:gs>
                      <a:gs pos="100000">
                        <a:schemeClr val="bg1">
                          <a:lumMod val="50000"/>
                          <a:alpha val="40000"/>
                        </a:schemeClr>
                      </a:gs>
                    </a:gsLst>
                  </a:gra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5" name="Freeform 13"/>
                <p:cNvSpPr>
                  <a:spLocks/>
                </p:cNvSpPr>
                <p:nvPr/>
              </p:nvSpPr>
              <p:spPr bwMode="auto">
                <a:xfrm>
                  <a:off x="7132584" y="5536906"/>
                  <a:ext cx="685536" cy="701478"/>
                </a:xfrm>
                <a:custGeom>
                  <a:avLst/>
                  <a:gdLst>
                    <a:gd name="T0" fmla="*/ 18 w 18"/>
                    <a:gd name="T1" fmla="*/ 3 h 18"/>
                    <a:gd name="T2" fmla="*/ 15 w 18"/>
                    <a:gd name="T3" fmla="*/ 0 h 18"/>
                    <a:gd name="T4" fmla="*/ 3 w 18"/>
                    <a:gd name="T5" fmla="*/ 0 h 18"/>
                    <a:gd name="T6" fmla="*/ 0 w 18"/>
                    <a:gd name="T7" fmla="*/ 3 h 18"/>
                    <a:gd name="T8" fmla="*/ 0 w 18"/>
                    <a:gd name="T9" fmla="*/ 15 h 18"/>
                    <a:gd name="T10" fmla="*/ 3 w 18"/>
                    <a:gd name="T11" fmla="*/ 18 h 18"/>
                    <a:gd name="T12" fmla="*/ 15 w 18"/>
                    <a:gd name="T13" fmla="*/ 18 h 18"/>
                    <a:gd name="T14" fmla="*/ 18 w 18"/>
                    <a:gd name="T15" fmla="*/ 15 h 18"/>
                    <a:gd name="T16" fmla="*/ 18 w 18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18">
                      <a:moveTo>
                        <a:pt x="18" y="3"/>
                      </a:moveTo>
                      <a:cubicBezTo>
                        <a:pt x="18" y="2"/>
                        <a:pt x="17" y="0"/>
                        <a:pt x="15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0" y="2"/>
                        <a:pt x="0" y="3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7"/>
                        <a:pt x="2" y="18"/>
                        <a:pt x="3" y="18"/>
                      </a:cubicBezTo>
                      <a:cubicBezTo>
                        <a:pt x="15" y="18"/>
                        <a:pt x="15" y="18"/>
                        <a:pt x="15" y="18"/>
                      </a:cubicBezTo>
                      <a:cubicBezTo>
                        <a:pt x="17" y="18"/>
                        <a:pt x="18" y="17"/>
                        <a:pt x="18" y="15"/>
                      </a:cubicBezTo>
                      <a:lnTo>
                        <a:pt x="18" y="3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bg1"/>
                    </a:gs>
                    <a:gs pos="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chemeClr val="bg1">
                          <a:alpha val="88000"/>
                        </a:schemeClr>
                      </a:gs>
                      <a:gs pos="100000">
                        <a:schemeClr val="bg1">
                          <a:lumMod val="50000"/>
                          <a:alpha val="40000"/>
                        </a:schemeClr>
                      </a:gs>
                    </a:gsLst>
                  </a:gra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6" name="Freeform 14"/>
                <p:cNvSpPr>
                  <a:spLocks/>
                </p:cNvSpPr>
                <p:nvPr/>
              </p:nvSpPr>
              <p:spPr bwMode="auto">
                <a:xfrm>
                  <a:off x="5203869" y="639570"/>
                  <a:ext cx="636702" cy="636702"/>
                </a:xfrm>
                <a:custGeom>
                  <a:avLst/>
                  <a:gdLst>
                    <a:gd name="T0" fmla="*/ 18 w 18"/>
                    <a:gd name="T1" fmla="*/ 3 h 18"/>
                    <a:gd name="T2" fmla="*/ 15 w 18"/>
                    <a:gd name="T3" fmla="*/ 0 h 18"/>
                    <a:gd name="T4" fmla="*/ 3 w 18"/>
                    <a:gd name="T5" fmla="*/ 0 h 18"/>
                    <a:gd name="T6" fmla="*/ 0 w 18"/>
                    <a:gd name="T7" fmla="*/ 3 h 18"/>
                    <a:gd name="T8" fmla="*/ 0 w 18"/>
                    <a:gd name="T9" fmla="*/ 15 h 18"/>
                    <a:gd name="T10" fmla="*/ 3 w 18"/>
                    <a:gd name="T11" fmla="*/ 18 h 18"/>
                    <a:gd name="T12" fmla="*/ 15 w 18"/>
                    <a:gd name="T13" fmla="*/ 18 h 18"/>
                    <a:gd name="T14" fmla="*/ 18 w 18"/>
                    <a:gd name="T15" fmla="*/ 15 h 18"/>
                    <a:gd name="T16" fmla="*/ 18 w 18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18">
                      <a:moveTo>
                        <a:pt x="18" y="3"/>
                      </a:moveTo>
                      <a:cubicBezTo>
                        <a:pt x="18" y="1"/>
                        <a:pt x="17" y="0"/>
                        <a:pt x="15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1"/>
                        <a:pt x="0" y="3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7"/>
                        <a:pt x="1" y="18"/>
                        <a:pt x="3" y="18"/>
                      </a:cubicBezTo>
                      <a:cubicBezTo>
                        <a:pt x="15" y="18"/>
                        <a:pt x="15" y="18"/>
                        <a:pt x="15" y="18"/>
                      </a:cubicBezTo>
                      <a:cubicBezTo>
                        <a:pt x="17" y="18"/>
                        <a:pt x="18" y="17"/>
                        <a:pt x="18" y="15"/>
                      </a:cubicBezTo>
                      <a:lnTo>
                        <a:pt x="18" y="3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bg1"/>
                    </a:gs>
                    <a:gs pos="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chemeClr val="bg1">
                          <a:alpha val="88000"/>
                        </a:schemeClr>
                      </a:gs>
                      <a:gs pos="100000">
                        <a:schemeClr val="bg1">
                          <a:lumMod val="50000"/>
                          <a:alpha val="40000"/>
                        </a:schemeClr>
                      </a:gs>
                    </a:gsLst>
                  </a:gra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53" name="Freeform 51"/>
              <p:cNvSpPr>
                <a:spLocks noEditPoints="1"/>
              </p:cNvSpPr>
              <p:nvPr/>
            </p:nvSpPr>
            <p:spPr bwMode="auto">
              <a:xfrm>
                <a:off x="5329439" y="817533"/>
                <a:ext cx="385562" cy="280776"/>
              </a:xfrm>
              <a:custGeom>
                <a:avLst/>
                <a:gdLst>
                  <a:gd name="T0" fmla="*/ 56 w 376"/>
                  <a:gd name="T1" fmla="*/ 29 h 274"/>
                  <a:gd name="T2" fmla="*/ 318 w 376"/>
                  <a:gd name="T3" fmla="*/ 29 h 274"/>
                  <a:gd name="T4" fmla="*/ 318 w 376"/>
                  <a:gd name="T5" fmla="*/ 187 h 274"/>
                  <a:gd name="T6" fmla="*/ 56 w 376"/>
                  <a:gd name="T7" fmla="*/ 187 h 274"/>
                  <a:gd name="T8" fmla="*/ 56 w 376"/>
                  <a:gd name="T9" fmla="*/ 29 h 274"/>
                  <a:gd name="T10" fmla="*/ 86 w 376"/>
                  <a:gd name="T11" fmla="*/ 146 h 274"/>
                  <a:gd name="T12" fmla="*/ 86 w 376"/>
                  <a:gd name="T13" fmla="*/ 155 h 274"/>
                  <a:gd name="T14" fmla="*/ 256 w 376"/>
                  <a:gd name="T15" fmla="*/ 155 h 274"/>
                  <a:gd name="T16" fmla="*/ 256 w 376"/>
                  <a:gd name="T17" fmla="*/ 146 h 274"/>
                  <a:gd name="T18" fmla="*/ 86 w 376"/>
                  <a:gd name="T19" fmla="*/ 146 h 274"/>
                  <a:gd name="T20" fmla="*/ 86 w 376"/>
                  <a:gd name="T21" fmla="*/ 125 h 274"/>
                  <a:gd name="T22" fmla="*/ 86 w 376"/>
                  <a:gd name="T23" fmla="*/ 134 h 274"/>
                  <a:gd name="T24" fmla="*/ 256 w 376"/>
                  <a:gd name="T25" fmla="*/ 134 h 274"/>
                  <a:gd name="T26" fmla="*/ 256 w 376"/>
                  <a:gd name="T27" fmla="*/ 125 h 274"/>
                  <a:gd name="T28" fmla="*/ 86 w 376"/>
                  <a:gd name="T29" fmla="*/ 125 h 274"/>
                  <a:gd name="T30" fmla="*/ 86 w 376"/>
                  <a:gd name="T31" fmla="*/ 100 h 274"/>
                  <a:gd name="T32" fmla="*/ 86 w 376"/>
                  <a:gd name="T33" fmla="*/ 108 h 274"/>
                  <a:gd name="T34" fmla="*/ 304 w 376"/>
                  <a:gd name="T35" fmla="*/ 108 h 274"/>
                  <a:gd name="T36" fmla="*/ 304 w 376"/>
                  <a:gd name="T37" fmla="*/ 100 h 274"/>
                  <a:gd name="T38" fmla="*/ 86 w 376"/>
                  <a:gd name="T39" fmla="*/ 100 h 274"/>
                  <a:gd name="T40" fmla="*/ 86 w 376"/>
                  <a:gd name="T41" fmla="*/ 76 h 274"/>
                  <a:gd name="T42" fmla="*/ 86 w 376"/>
                  <a:gd name="T43" fmla="*/ 85 h 274"/>
                  <a:gd name="T44" fmla="*/ 304 w 376"/>
                  <a:gd name="T45" fmla="*/ 85 h 274"/>
                  <a:gd name="T46" fmla="*/ 304 w 376"/>
                  <a:gd name="T47" fmla="*/ 76 h 274"/>
                  <a:gd name="T48" fmla="*/ 86 w 376"/>
                  <a:gd name="T49" fmla="*/ 76 h 274"/>
                  <a:gd name="T50" fmla="*/ 86 w 376"/>
                  <a:gd name="T51" fmla="*/ 52 h 274"/>
                  <a:gd name="T52" fmla="*/ 86 w 376"/>
                  <a:gd name="T53" fmla="*/ 61 h 274"/>
                  <a:gd name="T54" fmla="*/ 304 w 376"/>
                  <a:gd name="T55" fmla="*/ 61 h 274"/>
                  <a:gd name="T56" fmla="*/ 304 w 376"/>
                  <a:gd name="T57" fmla="*/ 52 h 274"/>
                  <a:gd name="T58" fmla="*/ 86 w 376"/>
                  <a:gd name="T59" fmla="*/ 52 h 274"/>
                  <a:gd name="T60" fmla="*/ 167 w 376"/>
                  <a:gd name="T61" fmla="*/ 230 h 274"/>
                  <a:gd name="T62" fmla="*/ 207 w 376"/>
                  <a:gd name="T63" fmla="*/ 230 h 274"/>
                  <a:gd name="T64" fmla="*/ 221 w 376"/>
                  <a:gd name="T65" fmla="*/ 253 h 274"/>
                  <a:gd name="T66" fmla="*/ 155 w 376"/>
                  <a:gd name="T67" fmla="*/ 253 h 274"/>
                  <a:gd name="T68" fmla="*/ 167 w 376"/>
                  <a:gd name="T69" fmla="*/ 230 h 274"/>
                  <a:gd name="T70" fmla="*/ 57 w 376"/>
                  <a:gd name="T71" fmla="*/ 0 h 274"/>
                  <a:gd name="T72" fmla="*/ 30 w 376"/>
                  <a:gd name="T73" fmla="*/ 27 h 274"/>
                  <a:gd name="T74" fmla="*/ 30 w 376"/>
                  <a:gd name="T75" fmla="*/ 183 h 274"/>
                  <a:gd name="T76" fmla="*/ 50 w 376"/>
                  <a:gd name="T77" fmla="*/ 210 h 274"/>
                  <a:gd name="T78" fmla="*/ 50 w 376"/>
                  <a:gd name="T79" fmla="*/ 210 h 274"/>
                  <a:gd name="T80" fmla="*/ 0 w 376"/>
                  <a:gd name="T81" fmla="*/ 249 h 274"/>
                  <a:gd name="T82" fmla="*/ 0 w 376"/>
                  <a:gd name="T83" fmla="*/ 274 h 274"/>
                  <a:gd name="T84" fmla="*/ 376 w 376"/>
                  <a:gd name="T85" fmla="*/ 274 h 274"/>
                  <a:gd name="T86" fmla="*/ 376 w 376"/>
                  <a:gd name="T87" fmla="*/ 249 h 274"/>
                  <a:gd name="T88" fmla="*/ 322 w 376"/>
                  <a:gd name="T89" fmla="*/ 210 h 274"/>
                  <a:gd name="T90" fmla="*/ 344 w 376"/>
                  <a:gd name="T91" fmla="*/ 183 h 274"/>
                  <a:gd name="T92" fmla="*/ 344 w 376"/>
                  <a:gd name="T93" fmla="*/ 27 h 274"/>
                  <a:gd name="T94" fmla="*/ 316 w 376"/>
                  <a:gd name="T95" fmla="*/ 0 h 274"/>
                  <a:gd name="T96" fmla="*/ 57 w 376"/>
                  <a:gd name="T97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76" h="274">
                    <a:moveTo>
                      <a:pt x="56" y="29"/>
                    </a:moveTo>
                    <a:cubicBezTo>
                      <a:pt x="318" y="29"/>
                      <a:pt x="318" y="29"/>
                      <a:pt x="318" y="29"/>
                    </a:cubicBezTo>
                    <a:cubicBezTo>
                      <a:pt x="318" y="187"/>
                      <a:pt x="318" y="187"/>
                      <a:pt x="318" y="187"/>
                    </a:cubicBezTo>
                    <a:cubicBezTo>
                      <a:pt x="56" y="187"/>
                      <a:pt x="56" y="187"/>
                      <a:pt x="56" y="187"/>
                    </a:cubicBezTo>
                    <a:cubicBezTo>
                      <a:pt x="56" y="29"/>
                      <a:pt x="56" y="29"/>
                      <a:pt x="56" y="29"/>
                    </a:cubicBezTo>
                    <a:close/>
                    <a:moveTo>
                      <a:pt x="86" y="146"/>
                    </a:moveTo>
                    <a:cubicBezTo>
                      <a:pt x="86" y="155"/>
                      <a:pt x="86" y="155"/>
                      <a:pt x="86" y="155"/>
                    </a:cubicBezTo>
                    <a:cubicBezTo>
                      <a:pt x="256" y="155"/>
                      <a:pt x="256" y="155"/>
                      <a:pt x="256" y="155"/>
                    </a:cubicBezTo>
                    <a:cubicBezTo>
                      <a:pt x="256" y="146"/>
                      <a:pt x="256" y="146"/>
                      <a:pt x="256" y="146"/>
                    </a:cubicBezTo>
                    <a:cubicBezTo>
                      <a:pt x="86" y="146"/>
                      <a:pt x="86" y="146"/>
                      <a:pt x="86" y="146"/>
                    </a:cubicBezTo>
                    <a:close/>
                    <a:moveTo>
                      <a:pt x="86" y="125"/>
                    </a:moveTo>
                    <a:cubicBezTo>
                      <a:pt x="86" y="134"/>
                      <a:pt x="86" y="134"/>
                      <a:pt x="86" y="134"/>
                    </a:cubicBezTo>
                    <a:cubicBezTo>
                      <a:pt x="256" y="134"/>
                      <a:pt x="256" y="134"/>
                      <a:pt x="256" y="134"/>
                    </a:cubicBezTo>
                    <a:cubicBezTo>
                      <a:pt x="256" y="125"/>
                      <a:pt x="256" y="125"/>
                      <a:pt x="256" y="125"/>
                    </a:cubicBezTo>
                    <a:cubicBezTo>
                      <a:pt x="86" y="125"/>
                      <a:pt x="86" y="125"/>
                      <a:pt x="86" y="125"/>
                    </a:cubicBezTo>
                    <a:close/>
                    <a:moveTo>
                      <a:pt x="86" y="100"/>
                    </a:moveTo>
                    <a:cubicBezTo>
                      <a:pt x="86" y="108"/>
                      <a:pt x="86" y="108"/>
                      <a:pt x="86" y="108"/>
                    </a:cubicBezTo>
                    <a:cubicBezTo>
                      <a:pt x="304" y="108"/>
                      <a:pt x="304" y="108"/>
                      <a:pt x="304" y="108"/>
                    </a:cubicBezTo>
                    <a:cubicBezTo>
                      <a:pt x="304" y="100"/>
                      <a:pt x="304" y="100"/>
                      <a:pt x="304" y="100"/>
                    </a:cubicBezTo>
                    <a:cubicBezTo>
                      <a:pt x="86" y="100"/>
                      <a:pt x="86" y="100"/>
                      <a:pt x="86" y="100"/>
                    </a:cubicBezTo>
                    <a:close/>
                    <a:moveTo>
                      <a:pt x="86" y="76"/>
                    </a:moveTo>
                    <a:cubicBezTo>
                      <a:pt x="86" y="85"/>
                      <a:pt x="86" y="85"/>
                      <a:pt x="86" y="85"/>
                    </a:cubicBezTo>
                    <a:cubicBezTo>
                      <a:pt x="304" y="85"/>
                      <a:pt x="304" y="85"/>
                      <a:pt x="304" y="85"/>
                    </a:cubicBezTo>
                    <a:cubicBezTo>
                      <a:pt x="304" y="76"/>
                      <a:pt x="304" y="76"/>
                      <a:pt x="304" y="76"/>
                    </a:cubicBezTo>
                    <a:cubicBezTo>
                      <a:pt x="86" y="76"/>
                      <a:pt x="86" y="76"/>
                      <a:pt x="86" y="76"/>
                    </a:cubicBezTo>
                    <a:close/>
                    <a:moveTo>
                      <a:pt x="86" y="52"/>
                    </a:moveTo>
                    <a:cubicBezTo>
                      <a:pt x="86" y="61"/>
                      <a:pt x="86" y="61"/>
                      <a:pt x="86" y="61"/>
                    </a:cubicBezTo>
                    <a:cubicBezTo>
                      <a:pt x="304" y="61"/>
                      <a:pt x="304" y="61"/>
                      <a:pt x="304" y="61"/>
                    </a:cubicBezTo>
                    <a:cubicBezTo>
                      <a:pt x="304" y="52"/>
                      <a:pt x="304" y="52"/>
                      <a:pt x="304" y="52"/>
                    </a:cubicBezTo>
                    <a:cubicBezTo>
                      <a:pt x="86" y="52"/>
                      <a:pt x="86" y="52"/>
                      <a:pt x="86" y="52"/>
                    </a:cubicBezTo>
                    <a:close/>
                    <a:moveTo>
                      <a:pt x="167" y="230"/>
                    </a:moveTo>
                    <a:cubicBezTo>
                      <a:pt x="207" y="230"/>
                      <a:pt x="207" y="230"/>
                      <a:pt x="207" y="230"/>
                    </a:cubicBezTo>
                    <a:cubicBezTo>
                      <a:pt x="221" y="253"/>
                      <a:pt x="221" y="253"/>
                      <a:pt x="221" y="253"/>
                    </a:cubicBezTo>
                    <a:cubicBezTo>
                      <a:pt x="155" y="253"/>
                      <a:pt x="155" y="253"/>
                      <a:pt x="155" y="253"/>
                    </a:cubicBezTo>
                    <a:cubicBezTo>
                      <a:pt x="167" y="230"/>
                      <a:pt x="167" y="230"/>
                      <a:pt x="167" y="230"/>
                    </a:cubicBezTo>
                    <a:close/>
                    <a:moveTo>
                      <a:pt x="57" y="0"/>
                    </a:moveTo>
                    <a:cubicBezTo>
                      <a:pt x="42" y="0"/>
                      <a:pt x="30" y="12"/>
                      <a:pt x="30" y="27"/>
                    </a:cubicBezTo>
                    <a:cubicBezTo>
                      <a:pt x="30" y="183"/>
                      <a:pt x="30" y="183"/>
                      <a:pt x="30" y="183"/>
                    </a:cubicBezTo>
                    <a:cubicBezTo>
                      <a:pt x="30" y="196"/>
                      <a:pt x="38" y="207"/>
                      <a:pt x="50" y="210"/>
                    </a:cubicBezTo>
                    <a:cubicBezTo>
                      <a:pt x="50" y="210"/>
                      <a:pt x="50" y="210"/>
                      <a:pt x="50" y="21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0" y="274"/>
                      <a:pt x="0" y="274"/>
                      <a:pt x="0" y="274"/>
                    </a:cubicBezTo>
                    <a:cubicBezTo>
                      <a:pt x="376" y="274"/>
                      <a:pt x="376" y="274"/>
                      <a:pt x="376" y="274"/>
                    </a:cubicBezTo>
                    <a:cubicBezTo>
                      <a:pt x="376" y="249"/>
                      <a:pt x="376" y="249"/>
                      <a:pt x="376" y="249"/>
                    </a:cubicBezTo>
                    <a:cubicBezTo>
                      <a:pt x="322" y="210"/>
                      <a:pt x="322" y="210"/>
                      <a:pt x="322" y="210"/>
                    </a:cubicBezTo>
                    <a:cubicBezTo>
                      <a:pt x="335" y="208"/>
                      <a:pt x="344" y="196"/>
                      <a:pt x="344" y="183"/>
                    </a:cubicBezTo>
                    <a:cubicBezTo>
                      <a:pt x="344" y="27"/>
                      <a:pt x="344" y="27"/>
                      <a:pt x="344" y="27"/>
                    </a:cubicBezTo>
                    <a:cubicBezTo>
                      <a:pt x="344" y="12"/>
                      <a:pt x="332" y="0"/>
                      <a:pt x="316" y="0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27"/>
              <p:cNvSpPr>
                <a:spLocks noEditPoints="1"/>
              </p:cNvSpPr>
              <p:nvPr/>
            </p:nvSpPr>
            <p:spPr bwMode="auto">
              <a:xfrm>
                <a:off x="4806115" y="3220840"/>
                <a:ext cx="605968" cy="630532"/>
              </a:xfrm>
              <a:custGeom>
                <a:avLst/>
                <a:gdLst>
                  <a:gd name="T0" fmla="*/ 81 w 94"/>
                  <a:gd name="T1" fmla="*/ 57 h 98"/>
                  <a:gd name="T2" fmla="*/ 81 w 94"/>
                  <a:gd name="T3" fmla="*/ 95 h 98"/>
                  <a:gd name="T4" fmla="*/ 81 w 94"/>
                  <a:gd name="T5" fmla="*/ 98 h 98"/>
                  <a:gd name="T6" fmla="*/ 78 w 94"/>
                  <a:gd name="T7" fmla="*/ 98 h 98"/>
                  <a:gd name="T8" fmla="*/ 67 w 94"/>
                  <a:gd name="T9" fmla="*/ 98 h 98"/>
                  <a:gd name="T10" fmla="*/ 67 w 94"/>
                  <a:gd name="T11" fmla="*/ 68 h 98"/>
                  <a:gd name="T12" fmla="*/ 62 w 94"/>
                  <a:gd name="T13" fmla="*/ 64 h 98"/>
                  <a:gd name="T14" fmla="*/ 49 w 94"/>
                  <a:gd name="T15" fmla="*/ 64 h 98"/>
                  <a:gd name="T16" fmla="*/ 45 w 94"/>
                  <a:gd name="T17" fmla="*/ 68 h 98"/>
                  <a:gd name="T18" fmla="*/ 45 w 94"/>
                  <a:gd name="T19" fmla="*/ 98 h 98"/>
                  <a:gd name="T20" fmla="*/ 15 w 94"/>
                  <a:gd name="T21" fmla="*/ 98 h 98"/>
                  <a:gd name="T22" fmla="*/ 12 w 94"/>
                  <a:gd name="T23" fmla="*/ 98 h 98"/>
                  <a:gd name="T24" fmla="*/ 12 w 94"/>
                  <a:gd name="T25" fmla="*/ 95 h 98"/>
                  <a:gd name="T26" fmla="*/ 12 w 94"/>
                  <a:gd name="T27" fmla="*/ 57 h 98"/>
                  <a:gd name="T28" fmla="*/ 3 w 94"/>
                  <a:gd name="T29" fmla="*/ 57 h 98"/>
                  <a:gd name="T30" fmla="*/ 0 w 94"/>
                  <a:gd name="T31" fmla="*/ 50 h 98"/>
                  <a:gd name="T32" fmla="*/ 44 w 94"/>
                  <a:gd name="T33" fmla="*/ 3 h 98"/>
                  <a:gd name="T34" fmla="*/ 47 w 94"/>
                  <a:gd name="T35" fmla="*/ 0 h 98"/>
                  <a:gd name="T36" fmla="*/ 50 w 94"/>
                  <a:gd name="T37" fmla="*/ 3 h 98"/>
                  <a:gd name="T38" fmla="*/ 94 w 94"/>
                  <a:gd name="T39" fmla="*/ 50 h 98"/>
                  <a:gd name="T40" fmla="*/ 90 w 94"/>
                  <a:gd name="T41" fmla="*/ 57 h 98"/>
                  <a:gd name="T42" fmla="*/ 81 w 94"/>
                  <a:gd name="T43" fmla="*/ 57 h 98"/>
                  <a:gd name="T44" fmla="*/ 74 w 94"/>
                  <a:gd name="T45" fmla="*/ 8 h 98"/>
                  <a:gd name="T46" fmla="*/ 77 w 94"/>
                  <a:gd name="T47" fmla="*/ 8 h 98"/>
                  <a:gd name="T48" fmla="*/ 77 w 94"/>
                  <a:gd name="T49" fmla="*/ 2 h 98"/>
                  <a:gd name="T50" fmla="*/ 61 w 94"/>
                  <a:gd name="T51" fmla="*/ 2 h 98"/>
                  <a:gd name="T52" fmla="*/ 61 w 94"/>
                  <a:gd name="T53" fmla="*/ 8 h 98"/>
                  <a:gd name="T54" fmla="*/ 64 w 94"/>
                  <a:gd name="T55" fmla="*/ 8 h 98"/>
                  <a:gd name="T56" fmla="*/ 64 w 94"/>
                  <a:gd name="T57" fmla="*/ 13 h 98"/>
                  <a:gd name="T58" fmla="*/ 74 w 94"/>
                  <a:gd name="T59" fmla="*/ 25 h 98"/>
                  <a:gd name="T60" fmla="*/ 74 w 94"/>
                  <a:gd name="T61" fmla="*/ 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98">
                    <a:moveTo>
                      <a:pt x="81" y="57"/>
                    </a:moveTo>
                    <a:cubicBezTo>
                      <a:pt x="81" y="95"/>
                      <a:pt x="81" y="95"/>
                      <a:pt x="81" y="95"/>
                    </a:cubicBezTo>
                    <a:cubicBezTo>
                      <a:pt x="81" y="98"/>
                      <a:pt x="81" y="98"/>
                      <a:pt x="81" y="98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67" y="98"/>
                      <a:pt x="67" y="98"/>
                      <a:pt x="67" y="98"/>
                    </a:cubicBezTo>
                    <a:cubicBezTo>
                      <a:pt x="67" y="68"/>
                      <a:pt x="67" y="68"/>
                      <a:pt x="67" y="68"/>
                    </a:cubicBezTo>
                    <a:cubicBezTo>
                      <a:pt x="67" y="66"/>
                      <a:pt x="65" y="64"/>
                      <a:pt x="62" y="64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47" y="64"/>
                      <a:pt x="45" y="66"/>
                      <a:pt x="45" y="68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2" y="98"/>
                      <a:pt x="12" y="98"/>
                      <a:pt x="12" y="98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94" y="50"/>
                      <a:pt x="94" y="50"/>
                      <a:pt x="94" y="50"/>
                    </a:cubicBezTo>
                    <a:cubicBezTo>
                      <a:pt x="90" y="57"/>
                      <a:pt x="90" y="57"/>
                      <a:pt x="90" y="57"/>
                    </a:cubicBezTo>
                    <a:cubicBezTo>
                      <a:pt x="81" y="57"/>
                      <a:pt x="81" y="57"/>
                      <a:pt x="81" y="57"/>
                    </a:cubicBezTo>
                    <a:close/>
                    <a:moveTo>
                      <a:pt x="74" y="8"/>
                    </a:moveTo>
                    <a:cubicBezTo>
                      <a:pt x="77" y="8"/>
                      <a:pt x="77" y="8"/>
                      <a:pt x="77" y="8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74" y="25"/>
                      <a:pt x="74" y="25"/>
                      <a:pt x="74" y="25"/>
                    </a:cubicBezTo>
                    <a:lnTo>
                      <a:pt x="74" y="8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56"/>
              <p:cNvSpPr>
                <a:spLocks noEditPoints="1"/>
              </p:cNvSpPr>
              <p:nvPr/>
            </p:nvSpPr>
            <p:spPr bwMode="auto">
              <a:xfrm>
                <a:off x="6300958" y="1761189"/>
                <a:ext cx="630538" cy="633264"/>
              </a:xfrm>
              <a:custGeom>
                <a:avLst/>
                <a:gdLst>
                  <a:gd name="T0" fmla="*/ 49 w 98"/>
                  <a:gd name="T1" fmla="*/ 0 h 98"/>
                  <a:gd name="T2" fmla="*/ 83 w 98"/>
                  <a:gd name="T3" fmla="*/ 15 h 98"/>
                  <a:gd name="T4" fmla="*/ 98 w 98"/>
                  <a:gd name="T5" fmla="*/ 49 h 98"/>
                  <a:gd name="T6" fmla="*/ 83 w 98"/>
                  <a:gd name="T7" fmla="*/ 83 h 98"/>
                  <a:gd name="T8" fmla="*/ 49 w 98"/>
                  <a:gd name="T9" fmla="*/ 98 h 98"/>
                  <a:gd name="T10" fmla="*/ 15 w 98"/>
                  <a:gd name="T11" fmla="*/ 83 h 98"/>
                  <a:gd name="T12" fmla="*/ 0 w 98"/>
                  <a:gd name="T13" fmla="*/ 49 h 98"/>
                  <a:gd name="T14" fmla="*/ 15 w 98"/>
                  <a:gd name="T15" fmla="*/ 15 h 98"/>
                  <a:gd name="T16" fmla="*/ 49 w 98"/>
                  <a:gd name="T17" fmla="*/ 0 h 98"/>
                  <a:gd name="T18" fmla="*/ 55 w 98"/>
                  <a:gd name="T19" fmla="*/ 47 h 98"/>
                  <a:gd name="T20" fmla="*/ 54 w 98"/>
                  <a:gd name="T21" fmla="*/ 45 h 98"/>
                  <a:gd name="T22" fmla="*/ 69 w 98"/>
                  <a:gd name="T23" fmla="*/ 24 h 98"/>
                  <a:gd name="T24" fmla="*/ 65 w 98"/>
                  <a:gd name="T25" fmla="*/ 22 h 98"/>
                  <a:gd name="T26" fmla="*/ 50 w 98"/>
                  <a:gd name="T27" fmla="*/ 43 h 98"/>
                  <a:gd name="T28" fmla="*/ 46 w 98"/>
                  <a:gd name="T29" fmla="*/ 44 h 98"/>
                  <a:gd name="T30" fmla="*/ 42 w 98"/>
                  <a:gd name="T31" fmla="*/ 53 h 98"/>
                  <a:gd name="T32" fmla="*/ 51 w 98"/>
                  <a:gd name="T33" fmla="*/ 57 h 98"/>
                  <a:gd name="T34" fmla="*/ 53 w 98"/>
                  <a:gd name="T35" fmla="*/ 56 h 98"/>
                  <a:gd name="T36" fmla="*/ 70 w 98"/>
                  <a:gd name="T37" fmla="*/ 61 h 98"/>
                  <a:gd name="T38" fmla="*/ 71 w 98"/>
                  <a:gd name="T39" fmla="*/ 57 h 98"/>
                  <a:gd name="T40" fmla="*/ 56 w 98"/>
                  <a:gd name="T41" fmla="*/ 50 h 98"/>
                  <a:gd name="T42" fmla="*/ 55 w 98"/>
                  <a:gd name="T43" fmla="*/ 47 h 98"/>
                  <a:gd name="T44" fmla="*/ 74 w 98"/>
                  <a:gd name="T45" fmla="*/ 24 h 98"/>
                  <a:gd name="T46" fmla="*/ 49 w 98"/>
                  <a:gd name="T47" fmla="*/ 14 h 98"/>
                  <a:gd name="T48" fmla="*/ 24 w 98"/>
                  <a:gd name="T49" fmla="*/ 24 h 98"/>
                  <a:gd name="T50" fmla="*/ 13 w 98"/>
                  <a:gd name="T51" fmla="*/ 49 h 98"/>
                  <a:gd name="T52" fmla="*/ 24 w 98"/>
                  <a:gd name="T53" fmla="*/ 74 h 98"/>
                  <a:gd name="T54" fmla="*/ 49 w 98"/>
                  <a:gd name="T55" fmla="*/ 85 h 98"/>
                  <a:gd name="T56" fmla="*/ 74 w 98"/>
                  <a:gd name="T57" fmla="*/ 74 h 98"/>
                  <a:gd name="T58" fmla="*/ 84 w 98"/>
                  <a:gd name="T59" fmla="*/ 49 h 98"/>
                  <a:gd name="T60" fmla="*/ 74 w 98"/>
                  <a:gd name="T61" fmla="*/ 2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8" h="98">
                    <a:moveTo>
                      <a:pt x="49" y="0"/>
                    </a:moveTo>
                    <a:cubicBezTo>
                      <a:pt x="62" y="0"/>
                      <a:pt x="75" y="6"/>
                      <a:pt x="83" y="15"/>
                    </a:cubicBezTo>
                    <a:cubicBezTo>
                      <a:pt x="92" y="23"/>
                      <a:pt x="98" y="36"/>
                      <a:pt x="98" y="49"/>
                    </a:cubicBezTo>
                    <a:cubicBezTo>
                      <a:pt x="98" y="62"/>
                      <a:pt x="92" y="75"/>
                      <a:pt x="83" y="83"/>
                    </a:cubicBezTo>
                    <a:cubicBezTo>
                      <a:pt x="75" y="92"/>
                      <a:pt x="62" y="98"/>
                      <a:pt x="49" y="98"/>
                    </a:cubicBezTo>
                    <a:cubicBezTo>
                      <a:pt x="36" y="98"/>
                      <a:pt x="23" y="92"/>
                      <a:pt x="15" y="83"/>
                    </a:cubicBezTo>
                    <a:cubicBezTo>
                      <a:pt x="6" y="75"/>
                      <a:pt x="0" y="62"/>
                      <a:pt x="0" y="49"/>
                    </a:cubicBezTo>
                    <a:cubicBezTo>
                      <a:pt x="0" y="36"/>
                      <a:pt x="6" y="23"/>
                      <a:pt x="15" y="15"/>
                    </a:cubicBezTo>
                    <a:cubicBezTo>
                      <a:pt x="23" y="6"/>
                      <a:pt x="36" y="0"/>
                      <a:pt x="49" y="0"/>
                    </a:cubicBezTo>
                    <a:close/>
                    <a:moveTo>
                      <a:pt x="55" y="47"/>
                    </a:moveTo>
                    <a:cubicBezTo>
                      <a:pt x="55" y="46"/>
                      <a:pt x="54" y="46"/>
                      <a:pt x="54" y="45"/>
                    </a:cubicBezTo>
                    <a:cubicBezTo>
                      <a:pt x="59" y="39"/>
                      <a:pt x="64" y="32"/>
                      <a:pt x="69" y="24"/>
                    </a:cubicBezTo>
                    <a:cubicBezTo>
                      <a:pt x="68" y="23"/>
                      <a:pt x="67" y="22"/>
                      <a:pt x="65" y="22"/>
                    </a:cubicBezTo>
                    <a:cubicBezTo>
                      <a:pt x="59" y="28"/>
                      <a:pt x="54" y="35"/>
                      <a:pt x="50" y="43"/>
                    </a:cubicBezTo>
                    <a:cubicBezTo>
                      <a:pt x="49" y="43"/>
                      <a:pt x="47" y="43"/>
                      <a:pt x="46" y="44"/>
                    </a:cubicBezTo>
                    <a:cubicBezTo>
                      <a:pt x="42" y="45"/>
                      <a:pt x="41" y="49"/>
                      <a:pt x="42" y="53"/>
                    </a:cubicBezTo>
                    <a:cubicBezTo>
                      <a:pt x="44" y="56"/>
                      <a:pt x="48" y="58"/>
                      <a:pt x="51" y="57"/>
                    </a:cubicBezTo>
                    <a:cubicBezTo>
                      <a:pt x="52" y="56"/>
                      <a:pt x="52" y="56"/>
                      <a:pt x="53" y="56"/>
                    </a:cubicBezTo>
                    <a:cubicBezTo>
                      <a:pt x="58" y="58"/>
                      <a:pt x="64" y="60"/>
                      <a:pt x="70" y="61"/>
                    </a:cubicBezTo>
                    <a:cubicBezTo>
                      <a:pt x="70" y="60"/>
                      <a:pt x="71" y="58"/>
                      <a:pt x="71" y="57"/>
                    </a:cubicBezTo>
                    <a:cubicBezTo>
                      <a:pt x="66" y="54"/>
                      <a:pt x="61" y="52"/>
                      <a:pt x="56" y="50"/>
                    </a:cubicBezTo>
                    <a:cubicBezTo>
                      <a:pt x="56" y="49"/>
                      <a:pt x="56" y="48"/>
                      <a:pt x="55" y="47"/>
                    </a:cubicBezTo>
                    <a:close/>
                    <a:moveTo>
                      <a:pt x="74" y="24"/>
                    </a:moveTo>
                    <a:cubicBezTo>
                      <a:pt x="68" y="18"/>
                      <a:pt x="59" y="14"/>
                      <a:pt x="49" y="14"/>
                    </a:cubicBezTo>
                    <a:cubicBezTo>
                      <a:pt x="39" y="14"/>
                      <a:pt x="30" y="18"/>
                      <a:pt x="24" y="24"/>
                    </a:cubicBezTo>
                    <a:cubicBezTo>
                      <a:pt x="17" y="30"/>
                      <a:pt x="13" y="39"/>
                      <a:pt x="13" y="49"/>
                    </a:cubicBezTo>
                    <a:cubicBezTo>
                      <a:pt x="13" y="59"/>
                      <a:pt x="17" y="68"/>
                      <a:pt x="24" y="74"/>
                    </a:cubicBezTo>
                    <a:cubicBezTo>
                      <a:pt x="30" y="81"/>
                      <a:pt x="39" y="85"/>
                      <a:pt x="49" y="85"/>
                    </a:cubicBezTo>
                    <a:cubicBezTo>
                      <a:pt x="59" y="85"/>
                      <a:pt x="68" y="81"/>
                      <a:pt x="74" y="74"/>
                    </a:cubicBezTo>
                    <a:cubicBezTo>
                      <a:pt x="80" y="68"/>
                      <a:pt x="84" y="59"/>
                      <a:pt x="84" y="49"/>
                    </a:cubicBezTo>
                    <a:cubicBezTo>
                      <a:pt x="84" y="39"/>
                      <a:pt x="80" y="30"/>
                      <a:pt x="74" y="2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104"/>
              <p:cNvSpPr>
                <a:spLocks noEditPoints="1"/>
              </p:cNvSpPr>
              <p:nvPr/>
            </p:nvSpPr>
            <p:spPr bwMode="auto">
              <a:xfrm>
                <a:off x="6271393" y="4645907"/>
                <a:ext cx="429554" cy="519240"/>
              </a:xfrm>
              <a:custGeom>
                <a:avLst/>
                <a:gdLst>
                  <a:gd name="T0" fmla="*/ 0 w 77"/>
                  <a:gd name="T1" fmla="*/ 85 h 93"/>
                  <a:gd name="T2" fmla="*/ 30 w 77"/>
                  <a:gd name="T3" fmla="*/ 20 h 93"/>
                  <a:gd name="T4" fmla="*/ 38 w 77"/>
                  <a:gd name="T5" fmla="*/ 26 h 93"/>
                  <a:gd name="T6" fmla="*/ 39 w 77"/>
                  <a:gd name="T7" fmla="*/ 27 h 93"/>
                  <a:gd name="T8" fmla="*/ 39 w 77"/>
                  <a:gd name="T9" fmla="*/ 27 h 93"/>
                  <a:gd name="T10" fmla="*/ 40 w 77"/>
                  <a:gd name="T11" fmla="*/ 27 h 93"/>
                  <a:gd name="T12" fmla="*/ 40 w 77"/>
                  <a:gd name="T13" fmla="*/ 28 h 93"/>
                  <a:gd name="T14" fmla="*/ 40 w 77"/>
                  <a:gd name="T15" fmla="*/ 28 h 93"/>
                  <a:gd name="T16" fmla="*/ 41 w 77"/>
                  <a:gd name="T17" fmla="*/ 28 h 93"/>
                  <a:gd name="T18" fmla="*/ 41 w 77"/>
                  <a:gd name="T19" fmla="*/ 29 h 93"/>
                  <a:gd name="T20" fmla="*/ 42 w 77"/>
                  <a:gd name="T21" fmla="*/ 29 h 93"/>
                  <a:gd name="T22" fmla="*/ 42 w 77"/>
                  <a:gd name="T23" fmla="*/ 29 h 93"/>
                  <a:gd name="T24" fmla="*/ 43 w 77"/>
                  <a:gd name="T25" fmla="*/ 29 h 93"/>
                  <a:gd name="T26" fmla="*/ 43 w 77"/>
                  <a:gd name="T27" fmla="*/ 30 h 93"/>
                  <a:gd name="T28" fmla="*/ 43 w 77"/>
                  <a:gd name="T29" fmla="*/ 30 h 93"/>
                  <a:gd name="T30" fmla="*/ 48 w 77"/>
                  <a:gd name="T31" fmla="*/ 33 h 93"/>
                  <a:gd name="T32" fmla="*/ 48 w 77"/>
                  <a:gd name="T33" fmla="*/ 33 h 93"/>
                  <a:gd name="T34" fmla="*/ 49 w 77"/>
                  <a:gd name="T35" fmla="*/ 34 h 93"/>
                  <a:gd name="T36" fmla="*/ 49 w 77"/>
                  <a:gd name="T37" fmla="*/ 34 h 93"/>
                  <a:gd name="T38" fmla="*/ 50 w 77"/>
                  <a:gd name="T39" fmla="*/ 34 h 93"/>
                  <a:gd name="T40" fmla="*/ 50 w 77"/>
                  <a:gd name="T41" fmla="*/ 35 h 93"/>
                  <a:gd name="T42" fmla="*/ 50 w 77"/>
                  <a:gd name="T43" fmla="*/ 35 h 93"/>
                  <a:gd name="T44" fmla="*/ 51 w 77"/>
                  <a:gd name="T45" fmla="*/ 35 h 93"/>
                  <a:gd name="T46" fmla="*/ 51 w 77"/>
                  <a:gd name="T47" fmla="*/ 36 h 93"/>
                  <a:gd name="T48" fmla="*/ 52 w 77"/>
                  <a:gd name="T49" fmla="*/ 36 h 93"/>
                  <a:gd name="T50" fmla="*/ 52 w 77"/>
                  <a:gd name="T51" fmla="*/ 36 h 93"/>
                  <a:gd name="T52" fmla="*/ 53 w 77"/>
                  <a:gd name="T53" fmla="*/ 37 h 93"/>
                  <a:gd name="T54" fmla="*/ 53 w 77"/>
                  <a:gd name="T55" fmla="*/ 37 h 93"/>
                  <a:gd name="T56" fmla="*/ 48 w 77"/>
                  <a:gd name="T57" fmla="*/ 79 h 93"/>
                  <a:gd name="T58" fmla="*/ 7 w 77"/>
                  <a:gd name="T59" fmla="*/ 91 h 93"/>
                  <a:gd name="T60" fmla="*/ 35 w 77"/>
                  <a:gd name="T61" fmla="*/ 64 h 93"/>
                  <a:gd name="T62" fmla="*/ 19 w 77"/>
                  <a:gd name="T63" fmla="*/ 53 h 93"/>
                  <a:gd name="T64" fmla="*/ 3 w 77"/>
                  <a:gd name="T65" fmla="*/ 88 h 93"/>
                  <a:gd name="T66" fmla="*/ 73 w 77"/>
                  <a:gd name="T67" fmla="*/ 93 h 93"/>
                  <a:gd name="T68" fmla="*/ 54 w 77"/>
                  <a:gd name="T69" fmla="*/ 83 h 93"/>
                  <a:gd name="T70" fmla="*/ 69 w 77"/>
                  <a:gd name="T71" fmla="*/ 42 h 93"/>
                  <a:gd name="T72" fmla="*/ 34 w 77"/>
                  <a:gd name="T73" fmla="*/ 0 h 93"/>
                  <a:gd name="T74" fmla="*/ 69 w 77"/>
                  <a:gd name="T75" fmla="*/ 4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7" h="93">
                    <a:moveTo>
                      <a:pt x="3" y="88"/>
                    </a:moveTo>
                    <a:cubicBezTo>
                      <a:pt x="2" y="87"/>
                      <a:pt x="1" y="86"/>
                      <a:pt x="0" y="85"/>
                    </a:cubicBezTo>
                    <a:cubicBezTo>
                      <a:pt x="0" y="72"/>
                      <a:pt x="0" y="58"/>
                      <a:pt x="0" y="45"/>
                    </a:cubicBezTo>
                    <a:cubicBezTo>
                      <a:pt x="12" y="40"/>
                      <a:pt x="21" y="32"/>
                      <a:pt x="30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53" y="55"/>
                      <a:pt x="49" y="67"/>
                      <a:pt x="48" y="79"/>
                    </a:cubicBezTo>
                    <a:cubicBezTo>
                      <a:pt x="36" y="84"/>
                      <a:pt x="23" y="88"/>
                      <a:pt x="11" y="93"/>
                    </a:cubicBezTo>
                    <a:cubicBezTo>
                      <a:pt x="9" y="92"/>
                      <a:pt x="8" y="91"/>
                      <a:pt x="7" y="91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7" y="69"/>
                      <a:pt x="32" y="68"/>
                      <a:pt x="35" y="64"/>
                    </a:cubicBezTo>
                    <a:cubicBezTo>
                      <a:pt x="38" y="60"/>
                      <a:pt x="37" y="54"/>
                      <a:pt x="32" y="51"/>
                    </a:cubicBezTo>
                    <a:cubicBezTo>
                      <a:pt x="28" y="47"/>
                      <a:pt x="22" y="49"/>
                      <a:pt x="19" y="53"/>
                    </a:cubicBezTo>
                    <a:cubicBezTo>
                      <a:pt x="16" y="57"/>
                      <a:pt x="16" y="62"/>
                      <a:pt x="19" y="65"/>
                    </a:cubicBezTo>
                    <a:cubicBezTo>
                      <a:pt x="3" y="88"/>
                      <a:pt x="3" y="88"/>
                      <a:pt x="3" y="88"/>
                    </a:cubicBezTo>
                    <a:close/>
                    <a:moveTo>
                      <a:pt x="27" y="93"/>
                    </a:moveTo>
                    <a:cubicBezTo>
                      <a:pt x="73" y="93"/>
                      <a:pt x="73" y="93"/>
                      <a:pt x="73" y="93"/>
                    </a:cubicBezTo>
                    <a:cubicBezTo>
                      <a:pt x="73" y="83"/>
                      <a:pt x="73" y="83"/>
                      <a:pt x="73" y="8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7" y="93"/>
                      <a:pt x="27" y="93"/>
                      <a:pt x="27" y="93"/>
                    </a:cubicBezTo>
                    <a:close/>
                    <a:moveTo>
                      <a:pt x="69" y="42"/>
                    </a:moveTo>
                    <a:cubicBezTo>
                      <a:pt x="77" y="31"/>
                      <a:pt x="77" y="31"/>
                      <a:pt x="77" y="31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6" y="12"/>
                      <a:pt x="26" y="12"/>
                      <a:pt x="26" y="12"/>
                    </a:cubicBezTo>
                    <a:lnTo>
                      <a:pt x="69" y="42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76"/>
              <p:cNvSpPr>
                <a:spLocks noEditPoints="1"/>
              </p:cNvSpPr>
              <p:nvPr/>
            </p:nvSpPr>
            <p:spPr bwMode="auto">
              <a:xfrm>
                <a:off x="7238045" y="5714999"/>
                <a:ext cx="479485" cy="375125"/>
              </a:xfrm>
              <a:custGeom>
                <a:avLst/>
                <a:gdLst>
                  <a:gd name="T0" fmla="*/ 72 w 72"/>
                  <a:gd name="T1" fmla="*/ 35 h 56"/>
                  <a:gd name="T2" fmla="*/ 31 w 72"/>
                  <a:gd name="T3" fmla="*/ 43 h 56"/>
                  <a:gd name="T4" fmla="*/ 31 w 72"/>
                  <a:gd name="T5" fmla="*/ 53 h 56"/>
                  <a:gd name="T6" fmla="*/ 71 w 72"/>
                  <a:gd name="T7" fmla="*/ 44 h 56"/>
                  <a:gd name="T8" fmla="*/ 72 w 72"/>
                  <a:gd name="T9" fmla="*/ 47 h 56"/>
                  <a:gd name="T10" fmla="*/ 30 w 72"/>
                  <a:gd name="T11" fmla="*/ 56 h 56"/>
                  <a:gd name="T12" fmla="*/ 29 w 72"/>
                  <a:gd name="T13" fmla="*/ 56 h 56"/>
                  <a:gd name="T14" fmla="*/ 2 w 72"/>
                  <a:gd name="T15" fmla="*/ 39 h 56"/>
                  <a:gd name="T16" fmla="*/ 2 w 72"/>
                  <a:gd name="T17" fmla="*/ 29 h 56"/>
                  <a:gd name="T18" fmla="*/ 5 w 72"/>
                  <a:gd name="T19" fmla="*/ 28 h 56"/>
                  <a:gd name="T20" fmla="*/ 5 w 72"/>
                  <a:gd name="T21" fmla="*/ 29 h 56"/>
                  <a:gd name="T22" fmla="*/ 40 w 72"/>
                  <a:gd name="T23" fmla="*/ 37 h 56"/>
                  <a:gd name="T24" fmla="*/ 40 w 72"/>
                  <a:gd name="T25" fmla="*/ 33 h 56"/>
                  <a:gd name="T26" fmla="*/ 40 w 72"/>
                  <a:gd name="T27" fmla="*/ 29 h 56"/>
                  <a:gd name="T28" fmla="*/ 5 w 72"/>
                  <a:gd name="T29" fmla="*/ 22 h 56"/>
                  <a:gd name="T30" fmla="*/ 5 w 72"/>
                  <a:gd name="T31" fmla="*/ 19 h 56"/>
                  <a:gd name="T32" fmla="*/ 5 w 72"/>
                  <a:gd name="T33" fmla="*/ 19 h 56"/>
                  <a:gd name="T34" fmla="*/ 5 w 72"/>
                  <a:gd name="T35" fmla="*/ 19 h 56"/>
                  <a:gd name="T36" fmla="*/ 5 w 72"/>
                  <a:gd name="T37" fmla="*/ 19 h 56"/>
                  <a:gd name="T38" fmla="*/ 7 w 72"/>
                  <a:gd name="T39" fmla="*/ 18 h 56"/>
                  <a:gd name="T40" fmla="*/ 7 w 72"/>
                  <a:gd name="T41" fmla="*/ 16 h 56"/>
                  <a:gd name="T42" fmla="*/ 40 w 72"/>
                  <a:gd name="T43" fmla="*/ 24 h 56"/>
                  <a:gd name="T44" fmla="*/ 40 w 72"/>
                  <a:gd name="T45" fmla="*/ 21 h 56"/>
                  <a:gd name="T46" fmla="*/ 40 w 72"/>
                  <a:gd name="T47" fmla="*/ 17 h 56"/>
                  <a:gd name="T48" fmla="*/ 7 w 72"/>
                  <a:gd name="T49" fmla="*/ 9 h 56"/>
                  <a:gd name="T50" fmla="*/ 7 w 72"/>
                  <a:gd name="T51" fmla="*/ 6 h 56"/>
                  <a:gd name="T52" fmla="*/ 33 w 72"/>
                  <a:gd name="T53" fmla="*/ 0 h 56"/>
                  <a:gd name="T54" fmla="*/ 63 w 72"/>
                  <a:gd name="T55" fmla="*/ 6 h 56"/>
                  <a:gd name="T56" fmla="*/ 63 w 72"/>
                  <a:gd name="T57" fmla="*/ 14 h 56"/>
                  <a:gd name="T58" fmla="*/ 60 w 72"/>
                  <a:gd name="T59" fmla="*/ 15 h 56"/>
                  <a:gd name="T60" fmla="*/ 64 w 72"/>
                  <a:gd name="T61" fmla="*/ 16 h 56"/>
                  <a:gd name="T62" fmla="*/ 64 w 72"/>
                  <a:gd name="T63" fmla="*/ 25 h 56"/>
                  <a:gd name="T64" fmla="*/ 58 w 72"/>
                  <a:gd name="T65" fmla="*/ 29 h 56"/>
                  <a:gd name="T66" fmla="*/ 72 w 72"/>
                  <a:gd name="T67" fmla="*/ 33 h 56"/>
                  <a:gd name="T68" fmla="*/ 72 w 72"/>
                  <a:gd name="T69" fmla="*/ 35 h 56"/>
                  <a:gd name="T70" fmla="*/ 33 w 72"/>
                  <a:gd name="T71" fmla="*/ 50 h 56"/>
                  <a:gd name="T72" fmla="*/ 33 w 72"/>
                  <a:gd name="T73" fmla="*/ 50 h 56"/>
                  <a:gd name="T74" fmla="*/ 70 w 72"/>
                  <a:gd name="T75" fmla="*/ 43 h 56"/>
                  <a:gd name="T76" fmla="*/ 70 w 72"/>
                  <a:gd name="T77" fmla="*/ 42 h 56"/>
                  <a:gd name="T78" fmla="*/ 33 w 72"/>
                  <a:gd name="T79" fmla="*/ 50 h 56"/>
                  <a:gd name="T80" fmla="*/ 33 w 72"/>
                  <a:gd name="T81" fmla="*/ 47 h 56"/>
                  <a:gd name="T82" fmla="*/ 33 w 72"/>
                  <a:gd name="T83" fmla="*/ 48 h 56"/>
                  <a:gd name="T84" fmla="*/ 70 w 72"/>
                  <a:gd name="T85" fmla="*/ 40 h 56"/>
                  <a:gd name="T86" fmla="*/ 70 w 72"/>
                  <a:gd name="T87" fmla="*/ 39 h 56"/>
                  <a:gd name="T88" fmla="*/ 33 w 72"/>
                  <a:gd name="T89" fmla="*/ 47 h 56"/>
                  <a:gd name="T90" fmla="*/ 32 w 72"/>
                  <a:gd name="T91" fmla="*/ 45 h 56"/>
                  <a:gd name="T92" fmla="*/ 33 w 72"/>
                  <a:gd name="T93" fmla="*/ 46 h 56"/>
                  <a:gd name="T94" fmla="*/ 70 w 72"/>
                  <a:gd name="T95" fmla="*/ 38 h 56"/>
                  <a:gd name="T96" fmla="*/ 70 w 72"/>
                  <a:gd name="T97" fmla="*/ 37 h 56"/>
                  <a:gd name="T98" fmla="*/ 32 w 72"/>
                  <a:gd name="T99" fmla="*/ 4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2" h="56">
                    <a:moveTo>
                      <a:pt x="72" y="35"/>
                    </a:moveTo>
                    <a:cubicBezTo>
                      <a:pt x="31" y="43"/>
                      <a:pt x="31" y="43"/>
                      <a:pt x="31" y="43"/>
                    </a:cubicBezTo>
                    <a:cubicBezTo>
                      <a:pt x="30" y="47"/>
                      <a:pt x="30" y="50"/>
                      <a:pt x="31" y="53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2" y="47"/>
                      <a:pt x="72" y="47"/>
                      <a:pt x="72" y="47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1" y="36"/>
                      <a:pt x="0" y="32"/>
                      <a:pt x="2" y="29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6"/>
                      <a:pt x="40" y="34"/>
                      <a:pt x="40" y="33"/>
                    </a:cubicBezTo>
                    <a:cubicBezTo>
                      <a:pt x="40" y="32"/>
                      <a:pt x="40" y="30"/>
                      <a:pt x="40" y="29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0" y="23"/>
                      <a:pt x="40" y="22"/>
                      <a:pt x="40" y="21"/>
                    </a:cubicBezTo>
                    <a:cubicBezTo>
                      <a:pt x="40" y="19"/>
                      <a:pt x="40" y="18"/>
                      <a:pt x="40" y="17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4" y="9"/>
                      <a:pt x="64" y="11"/>
                      <a:pt x="63" y="14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6" y="19"/>
                      <a:pt x="66" y="22"/>
                      <a:pt x="64" y="25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72" y="33"/>
                      <a:pt x="72" y="33"/>
                      <a:pt x="72" y="33"/>
                    </a:cubicBezTo>
                    <a:cubicBezTo>
                      <a:pt x="72" y="35"/>
                      <a:pt x="72" y="35"/>
                      <a:pt x="72" y="35"/>
                    </a:cubicBezTo>
                    <a:close/>
                    <a:moveTo>
                      <a:pt x="33" y="50"/>
                    </a:moveTo>
                    <a:cubicBezTo>
                      <a:pt x="33" y="50"/>
                      <a:pt x="33" y="50"/>
                      <a:pt x="33" y="50"/>
                    </a:cubicBezTo>
                    <a:cubicBezTo>
                      <a:pt x="70" y="43"/>
                      <a:pt x="70" y="43"/>
                      <a:pt x="70" y="43"/>
                    </a:cubicBezTo>
                    <a:cubicBezTo>
                      <a:pt x="70" y="42"/>
                      <a:pt x="70" y="42"/>
                      <a:pt x="70" y="42"/>
                    </a:cubicBezTo>
                    <a:cubicBezTo>
                      <a:pt x="33" y="50"/>
                      <a:pt x="33" y="50"/>
                      <a:pt x="33" y="50"/>
                    </a:cubicBezTo>
                    <a:close/>
                    <a:moveTo>
                      <a:pt x="33" y="47"/>
                    </a:moveTo>
                    <a:cubicBezTo>
                      <a:pt x="33" y="48"/>
                      <a:pt x="33" y="48"/>
                      <a:pt x="33" y="48"/>
                    </a:cubicBezTo>
                    <a:cubicBezTo>
                      <a:pt x="70" y="40"/>
                      <a:pt x="70" y="40"/>
                      <a:pt x="70" y="40"/>
                    </a:cubicBezTo>
                    <a:cubicBezTo>
                      <a:pt x="70" y="39"/>
                      <a:pt x="70" y="39"/>
                      <a:pt x="70" y="39"/>
                    </a:cubicBezTo>
                    <a:cubicBezTo>
                      <a:pt x="33" y="47"/>
                      <a:pt x="33" y="47"/>
                      <a:pt x="33" y="47"/>
                    </a:cubicBezTo>
                    <a:close/>
                    <a:moveTo>
                      <a:pt x="32" y="45"/>
                    </a:moveTo>
                    <a:cubicBezTo>
                      <a:pt x="33" y="46"/>
                      <a:pt x="33" y="46"/>
                      <a:pt x="33" y="46"/>
                    </a:cubicBezTo>
                    <a:cubicBezTo>
                      <a:pt x="70" y="38"/>
                      <a:pt x="70" y="38"/>
                      <a:pt x="70" y="38"/>
                    </a:cubicBezTo>
                    <a:cubicBezTo>
                      <a:pt x="70" y="37"/>
                      <a:pt x="70" y="37"/>
                      <a:pt x="70" y="37"/>
                    </a:cubicBezTo>
                    <a:lnTo>
                      <a:pt x="32" y="4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5633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 flipV="1">
            <a:off x="3633140" y="716727"/>
            <a:ext cx="5568010" cy="4702686"/>
          </a:xfrm>
          <a:prstGeom prst="rect">
            <a:avLst/>
          </a:prstGeom>
          <a:noFill/>
          <a:ln w="9525">
            <a:solidFill>
              <a:srgbClr val="9BC54B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1469900"/>
            <a:ext cx="12192000" cy="53881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714574" y="439407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accent1">
                    <a:alpha val="66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锐旗设计</a:t>
            </a:r>
            <a:endParaRPr lang="zh-CN" altLang="en-US" dirty="0">
              <a:solidFill>
                <a:schemeClr val="accent1">
                  <a:alpha val="66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196825" y="2959691"/>
            <a:ext cx="477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spc="600" dirty="0" smtClean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田氏宋体旧字形" panose="02020300000000000000" pitchFamily="18" charset="-122"/>
              </a:rPr>
              <a:t>夏日绿叶演示模板</a:t>
            </a:r>
            <a:endParaRPr lang="zh-CN" altLang="en-US" sz="2400" spc="60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田氏宋体旧字形" panose="02020300000000000000" pitchFamily="18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030576" y="913883"/>
            <a:ext cx="372409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dirty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方正细谭黑简体" panose="02000000000000000000" pitchFamily="2" charset="-122"/>
                <a:ea typeface="方正细谭黑简体" panose="02000000000000000000" pitchFamily="2" charset="-122"/>
              </a:rPr>
              <a:t>谢谢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615697" y="1329381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Thanks</a:t>
            </a:r>
            <a:endParaRPr lang="zh-CN" altLang="en-US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09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7" grpId="0"/>
      <p:bldP spid="20" grpId="0"/>
      <p:bldP spid="26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3233370"/>
            <a:ext cx="12192000" cy="3618221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1484522" y="359826"/>
            <a:ext cx="9222957" cy="5026537"/>
            <a:chOff x="1685279" y="359826"/>
            <a:chExt cx="9222957" cy="5026537"/>
          </a:xfrm>
        </p:grpSpPr>
        <p:grpSp>
          <p:nvGrpSpPr>
            <p:cNvPr id="33" name="组合 32"/>
            <p:cNvGrpSpPr/>
            <p:nvPr/>
          </p:nvGrpSpPr>
          <p:grpSpPr>
            <a:xfrm>
              <a:off x="1685279" y="359826"/>
              <a:ext cx="5447245" cy="5026535"/>
              <a:chOff x="1200150" y="359826"/>
              <a:chExt cx="5447245" cy="5026535"/>
            </a:xfrm>
          </p:grpSpPr>
          <p:sp>
            <p:nvSpPr>
              <p:cNvPr id="4" name="矩形 3"/>
              <p:cNvSpPr/>
              <p:nvPr/>
            </p:nvSpPr>
            <p:spPr>
              <a:xfrm flipV="1">
                <a:off x="1200150" y="359826"/>
                <a:ext cx="5447245" cy="5026535"/>
              </a:xfrm>
              <a:prstGeom prst="rect">
                <a:avLst/>
              </a:prstGeom>
              <a:noFill/>
              <a:ln w="9525">
                <a:solidFill>
                  <a:srgbClr val="9BC54B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>
                <a:off x="1488706" y="523458"/>
                <a:ext cx="3484722" cy="1323439"/>
                <a:chOff x="868276" y="1381659"/>
                <a:chExt cx="3484722" cy="1323439"/>
              </a:xfrm>
            </p:grpSpPr>
            <p:sp>
              <p:nvSpPr>
                <p:cNvPr id="5" name="文本框 4"/>
                <p:cNvSpPr txBox="1"/>
                <p:nvPr/>
              </p:nvSpPr>
              <p:spPr>
                <a:xfrm>
                  <a:off x="868276" y="1381659"/>
                  <a:ext cx="2236510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dist"/>
                  <a:r>
                    <a:rPr lang="zh-CN" altLang="en-US" sz="8000" dirty="0" smtClean="0">
                      <a:solidFill>
                        <a:schemeClr val="accent1"/>
                      </a:solidFill>
                      <a:effectLst>
                        <a:outerShdw blurRad="139700" sx="102000" sy="102000" algn="ctr" rotWithShape="0">
                          <a:srgbClr val="9BC54B"/>
                        </a:outerShdw>
                      </a:effectLst>
                      <a:latin typeface="方正细谭黑简体" panose="02000000000000000000" pitchFamily="2" charset="-122"/>
                      <a:ea typeface="方正细谭黑简体" panose="02000000000000000000" pitchFamily="2" charset="-122"/>
                    </a:rPr>
                    <a:t>说明</a:t>
                  </a:r>
                  <a:endParaRPr lang="zh-CN" altLang="en-US" sz="8000" dirty="0">
                    <a:solidFill>
                      <a:schemeClr val="accent1"/>
                    </a:solidFill>
                    <a:effectLst>
                      <a:outerShdw blurRad="139700" sx="102000" sy="102000" algn="ctr" rotWithShape="0">
                        <a:srgbClr val="9BC54B"/>
                      </a:outerShdw>
                    </a:effectLst>
                    <a:latin typeface="方正细谭黑简体" panose="02000000000000000000" pitchFamily="2" charset="-122"/>
                    <a:ea typeface="方正细谭黑简体" panose="02000000000000000000" pitchFamily="2" charset="-122"/>
                  </a:endParaRPr>
                </a:p>
              </p:txBody>
            </p:sp>
            <p:sp>
              <p:nvSpPr>
                <p:cNvPr id="7" name="文本框 6"/>
                <p:cNvSpPr txBox="1"/>
                <p:nvPr/>
              </p:nvSpPr>
              <p:spPr>
                <a:xfrm>
                  <a:off x="2956166" y="1633208"/>
                  <a:ext cx="13968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 smtClean="0">
                      <a:solidFill>
                        <a:schemeClr val="accent1"/>
                      </a:solidFill>
                      <a:latin typeface="微软雅黑 Light" panose="020B0502040204020203" pitchFamily="34" charset="-122"/>
                      <a:ea typeface="微软雅黑 Light" panose="020B0502040204020203" pitchFamily="34" charset="-122"/>
                    </a:rPr>
                    <a:t>Instruction</a:t>
                  </a:r>
                  <a:endParaRPr lang="zh-CN" altLang="en-US" dirty="0">
                    <a:solidFill>
                      <a:schemeClr val="accent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endParaRPr>
                </a:p>
              </p:txBody>
            </p:sp>
          </p:grpSp>
          <p:grpSp>
            <p:nvGrpSpPr>
              <p:cNvPr id="30" name="组合 29"/>
              <p:cNvGrpSpPr/>
              <p:nvPr/>
            </p:nvGrpSpPr>
            <p:grpSpPr>
              <a:xfrm>
                <a:off x="1644435" y="2935268"/>
                <a:ext cx="4181398" cy="2196151"/>
                <a:chOff x="1024005" y="3806221"/>
                <a:chExt cx="4181398" cy="2196151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1024005" y="3824982"/>
                  <a:ext cx="962526" cy="400110"/>
                  <a:chOff x="1024005" y="3155601"/>
                  <a:chExt cx="962526" cy="400110"/>
                </a:xfrm>
              </p:grpSpPr>
              <p:sp>
                <p:nvSpPr>
                  <p:cNvPr id="15" name="圆角矩形 14"/>
                  <p:cNvSpPr/>
                  <p:nvPr/>
                </p:nvSpPr>
                <p:spPr>
                  <a:xfrm>
                    <a:off x="1024005" y="3158973"/>
                    <a:ext cx="962526" cy="393366"/>
                  </a:xfrm>
                  <a:prstGeom prst="round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文本框 15"/>
                  <p:cNvSpPr txBox="1"/>
                  <p:nvPr/>
                </p:nvSpPr>
                <p:spPr>
                  <a:xfrm>
                    <a:off x="1156455" y="3155601"/>
                    <a:ext cx="697627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zh-CN" altLang="en-US" sz="2000" dirty="0">
                        <a:solidFill>
                          <a:schemeClr val="bg1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rPr>
                      <a:t>字体</a:t>
                    </a:r>
                  </a:p>
                </p:txBody>
              </p:sp>
            </p:grpSp>
            <p:grpSp>
              <p:nvGrpSpPr>
                <p:cNvPr id="18" name="组合 17"/>
                <p:cNvGrpSpPr/>
                <p:nvPr/>
              </p:nvGrpSpPr>
              <p:grpSpPr>
                <a:xfrm>
                  <a:off x="1024005" y="4647815"/>
                  <a:ext cx="962526" cy="400110"/>
                  <a:chOff x="1024005" y="3228389"/>
                  <a:chExt cx="962526" cy="400110"/>
                </a:xfrm>
              </p:grpSpPr>
              <p:sp>
                <p:nvSpPr>
                  <p:cNvPr id="19" name="圆角矩形 18"/>
                  <p:cNvSpPr/>
                  <p:nvPr/>
                </p:nvSpPr>
                <p:spPr>
                  <a:xfrm>
                    <a:off x="1024005" y="3231761"/>
                    <a:ext cx="962526" cy="393366"/>
                  </a:xfrm>
                  <a:prstGeom prst="round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0" name="文本框 19"/>
                  <p:cNvSpPr txBox="1"/>
                  <p:nvPr/>
                </p:nvSpPr>
                <p:spPr>
                  <a:xfrm>
                    <a:off x="1156455" y="3228389"/>
                    <a:ext cx="69762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zh-CN" altLang="en-US" sz="2000" dirty="0">
                        <a:solidFill>
                          <a:schemeClr val="bg1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</a:rPr>
                      <a:t>配色</a:t>
                    </a:r>
                  </a:p>
                </p:txBody>
              </p:sp>
            </p:grpSp>
            <p:sp>
              <p:nvSpPr>
                <p:cNvPr id="21" name="文本框 20"/>
                <p:cNvSpPr txBox="1"/>
                <p:nvPr/>
              </p:nvSpPr>
              <p:spPr>
                <a:xfrm>
                  <a:off x="2118981" y="3806221"/>
                  <a:ext cx="146706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0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方正细谭黑简体" panose="02000000000000000000" pitchFamily="2" charset="-122"/>
                      <a:ea typeface="方正细谭黑简体" panose="02000000000000000000" pitchFamily="2" charset="-122"/>
                    </a:rPr>
                    <a:t>方正细谭黑</a:t>
                  </a:r>
                  <a:endPara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细谭黑简体" panose="02000000000000000000" pitchFamily="2" charset="-122"/>
                    <a:ea typeface="方正细谭黑简体" panose="02000000000000000000" pitchFamily="2" charset="-122"/>
                  </a:endParaRPr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3586049" y="3806221"/>
                  <a:ext cx="16193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 Light" panose="020B0502040204020203" pitchFamily="34" charset="-122"/>
                      <a:ea typeface="微软雅黑 Light" panose="020B0502040204020203" pitchFamily="34" charset="-122"/>
                    </a:rPr>
                    <a:t>微软雅黑</a:t>
                  </a:r>
                  <a:r>
                    <a:rPr lang="en-US" altLang="zh-CN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 Light" panose="020B0502040204020203" pitchFamily="34" charset="-122"/>
                      <a:ea typeface="微软雅黑 Light" panose="020B0502040204020203" pitchFamily="34" charset="-122"/>
                    </a:rPr>
                    <a:t>Light</a:t>
                  </a:r>
                  <a:endPara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endParaRPr>
                </a:p>
              </p:txBody>
            </p:sp>
            <p:sp>
              <p:nvSpPr>
                <p:cNvPr id="23" name="文本框 22"/>
                <p:cNvSpPr txBox="1"/>
                <p:nvPr/>
              </p:nvSpPr>
              <p:spPr>
                <a:xfrm>
                  <a:off x="2211308" y="4646961"/>
                  <a:ext cx="299409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 Light" panose="020B0502040204020203" pitchFamily="34" charset="-122"/>
                      <a:ea typeface="微软雅黑 Light" panose="020B0502040204020203" pitchFamily="34" charset="-122"/>
                    </a:rPr>
                    <a:t>支持一键修改配色，使用的</a:t>
                  </a:r>
                  <a:r>
                    <a:rPr lang="en-US" altLang="zh-CN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 Light" panose="020B0502040204020203" pitchFamily="34" charset="-122"/>
                      <a:ea typeface="微软雅黑 Light" panose="020B0502040204020203" pitchFamily="34" charset="-122"/>
                    </a:rPr>
                    <a:t>2</a:t>
                  </a:r>
                  <a:r>
                    <a:rPr lang="zh-CN" altLang="en-US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 Light" panose="020B0502040204020203" pitchFamily="34" charset="-122"/>
                      <a:ea typeface="微软雅黑 Light" panose="020B0502040204020203" pitchFamily="34" charset="-122"/>
                    </a:rPr>
                    <a:t>种配色如下：</a:t>
                  </a:r>
                  <a:endPara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endParaRPr>
                </a:p>
              </p:txBody>
            </p:sp>
            <p:sp>
              <p:nvSpPr>
                <p:cNvPr id="24" name="圆角矩形 23"/>
                <p:cNvSpPr/>
                <p:nvPr/>
              </p:nvSpPr>
              <p:spPr>
                <a:xfrm>
                  <a:off x="2259997" y="5499362"/>
                  <a:ext cx="1185035" cy="159657"/>
                </a:xfrm>
                <a:prstGeom prst="roundRect">
                  <a:avLst>
                    <a:gd name="adj" fmla="val 50000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圆角矩形 25"/>
                <p:cNvSpPr/>
                <p:nvPr/>
              </p:nvSpPr>
              <p:spPr>
                <a:xfrm>
                  <a:off x="3586049" y="5499362"/>
                  <a:ext cx="1185035" cy="15965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文本框 26"/>
                <p:cNvSpPr txBox="1"/>
                <p:nvPr/>
              </p:nvSpPr>
              <p:spPr>
                <a:xfrm>
                  <a:off x="2381070" y="5694595"/>
                  <a:ext cx="94288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 Light" panose="020B0502040204020203" pitchFamily="34" charset="-122"/>
                      <a:ea typeface="微软雅黑 Light" panose="020B0502040204020203" pitchFamily="34" charset="-122"/>
                    </a:rPr>
                    <a:t>(73,122,0)</a:t>
                  </a:r>
                  <a:endPara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endParaRPr>
                </a:p>
              </p:txBody>
            </p:sp>
            <p:sp>
              <p:nvSpPr>
                <p:cNvPr id="28" name="文本框 27"/>
                <p:cNvSpPr txBox="1"/>
                <p:nvPr/>
              </p:nvSpPr>
              <p:spPr>
                <a:xfrm>
                  <a:off x="3624568" y="5694595"/>
                  <a:ext cx="110799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 Light" panose="020B0502040204020203" pitchFamily="34" charset="-122"/>
                      <a:ea typeface="微软雅黑 Light" panose="020B0502040204020203" pitchFamily="34" charset="-122"/>
                    </a:rPr>
                    <a:t>(155,197,75)</a:t>
                  </a:r>
                  <a:endPara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endParaRPr>
                </a:p>
              </p:txBody>
            </p:sp>
          </p:grpSp>
        </p:grpSp>
        <p:grpSp>
          <p:nvGrpSpPr>
            <p:cNvPr id="35" name="组合 34"/>
            <p:cNvGrpSpPr/>
            <p:nvPr/>
          </p:nvGrpSpPr>
          <p:grpSpPr>
            <a:xfrm>
              <a:off x="2089752" y="359828"/>
              <a:ext cx="8818484" cy="5026535"/>
              <a:chOff x="2701900" y="359828"/>
              <a:chExt cx="8818484" cy="5026535"/>
            </a:xfrm>
          </p:grpSpPr>
          <p:sp>
            <p:nvSpPr>
              <p:cNvPr id="14" name="矩形 13"/>
              <p:cNvSpPr/>
              <p:nvPr/>
            </p:nvSpPr>
            <p:spPr>
              <a:xfrm flipV="1">
                <a:off x="7943149" y="359828"/>
                <a:ext cx="3577235" cy="5026535"/>
              </a:xfrm>
              <a:prstGeom prst="rect">
                <a:avLst/>
              </a:prstGeom>
              <a:noFill/>
              <a:ln w="9525">
                <a:solidFill>
                  <a:srgbClr val="9BC54B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8127226" y="512765"/>
                <a:ext cx="2984147" cy="1323439"/>
                <a:chOff x="868275" y="1381659"/>
                <a:chExt cx="2984147" cy="1323439"/>
              </a:xfrm>
            </p:grpSpPr>
            <p:sp>
              <p:nvSpPr>
                <p:cNvPr id="10" name="文本框 9"/>
                <p:cNvSpPr txBox="1"/>
                <p:nvPr/>
              </p:nvSpPr>
              <p:spPr>
                <a:xfrm>
                  <a:off x="868275" y="1381659"/>
                  <a:ext cx="2241887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dist"/>
                  <a:r>
                    <a:rPr lang="zh-CN" altLang="en-US" sz="8000" dirty="0" smtClean="0">
                      <a:solidFill>
                        <a:schemeClr val="accent1"/>
                      </a:solidFill>
                      <a:effectLst>
                        <a:outerShdw blurRad="139700" sx="102000" sy="102000" algn="ctr" rotWithShape="0">
                          <a:srgbClr val="9BC54B"/>
                        </a:outerShdw>
                      </a:effectLst>
                      <a:latin typeface="方正细谭黑简体" panose="02000000000000000000" pitchFamily="2" charset="-122"/>
                      <a:ea typeface="方正细谭黑简体" panose="02000000000000000000" pitchFamily="2" charset="-122"/>
                    </a:rPr>
                    <a:t>故事</a:t>
                  </a:r>
                  <a:endParaRPr lang="zh-CN" altLang="en-US" sz="8000" dirty="0">
                    <a:solidFill>
                      <a:schemeClr val="accent1"/>
                    </a:solidFill>
                    <a:effectLst>
                      <a:outerShdw blurRad="139700" sx="102000" sy="102000" algn="ctr" rotWithShape="0">
                        <a:srgbClr val="9BC54B"/>
                      </a:outerShdw>
                    </a:effectLst>
                    <a:latin typeface="方正细谭黑简体" panose="02000000000000000000" pitchFamily="2" charset="-122"/>
                    <a:ea typeface="方正细谭黑简体" panose="02000000000000000000" pitchFamily="2" charset="-122"/>
                  </a:endParaRPr>
                </a:p>
              </p:txBody>
            </p:sp>
            <p:sp>
              <p:nvSpPr>
                <p:cNvPr id="11" name="文本框 10"/>
                <p:cNvSpPr txBox="1"/>
                <p:nvPr/>
              </p:nvSpPr>
              <p:spPr>
                <a:xfrm>
                  <a:off x="3010497" y="1586551"/>
                  <a:ext cx="8419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 smtClean="0">
                      <a:solidFill>
                        <a:schemeClr val="accent1"/>
                      </a:solidFill>
                      <a:latin typeface="微软雅黑 Light" panose="020B0502040204020203" pitchFamily="34" charset="-122"/>
                      <a:ea typeface="微软雅黑 Light" panose="020B0502040204020203" pitchFamily="34" charset="-122"/>
                    </a:rPr>
                    <a:t>Story</a:t>
                  </a:r>
                  <a:endParaRPr lang="zh-CN" altLang="en-US" dirty="0">
                    <a:solidFill>
                      <a:schemeClr val="accent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endParaRPr>
                </a:p>
              </p:txBody>
            </p:sp>
          </p:grpSp>
          <p:sp>
            <p:nvSpPr>
              <p:cNvPr id="29" name="文本框 28"/>
              <p:cNvSpPr txBox="1"/>
              <p:nvPr/>
            </p:nvSpPr>
            <p:spPr>
              <a:xfrm>
                <a:off x="8256984" y="2867643"/>
                <a:ext cx="2646878" cy="2303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夏季是个奇妙的季节</a:t>
                </a:r>
                <a:endPara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zh-CN" alt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在高温和湿润的环境中</a:t>
                </a:r>
                <a:endPara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zh-CN" alt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容易发酵出许多别样的情愫</a:t>
                </a:r>
                <a:endPara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zh-CN" alt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夏季，蝉鸣，离别</a:t>
                </a:r>
                <a:endPara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又是</a:t>
                </a:r>
                <a:r>
                  <a:rPr lang="zh-CN" alt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一年毕业季</a:t>
                </a:r>
                <a:endPara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  <a:p>
                <a:pPr>
                  <a:lnSpc>
                    <a:spcPct val="130000"/>
                  </a:lnSpc>
                </a:pPr>
                <a:endPara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zh-CN" alt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希望你喜欢这次的模板</a:t>
                </a:r>
                <a:endPara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8231488" y="1630141"/>
                <a:ext cx="2111475" cy="378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>
                        <a:lumMod val="6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有</a:t>
                </a:r>
                <a:r>
                  <a:rPr lang="zh-CN" altLang="en-US" sz="1400" dirty="0" smtClean="0">
                    <a:solidFill>
                      <a:schemeClr val="bg1">
                        <a:lumMod val="6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故事的</a:t>
                </a:r>
                <a:r>
                  <a:rPr lang="en-US" altLang="zh-CN" sz="1400" dirty="0" smtClean="0">
                    <a:solidFill>
                      <a:schemeClr val="bg1">
                        <a:lumMod val="6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PPT</a:t>
                </a:r>
                <a:r>
                  <a:rPr lang="zh-CN" altLang="en-US" sz="1400" dirty="0" smtClean="0">
                    <a:solidFill>
                      <a:schemeClr val="bg1">
                        <a:lumMod val="6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模板（七）</a:t>
                </a:r>
                <a:endPara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2701900" y="1630141"/>
                <a:ext cx="1261884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 smtClean="0">
                    <a:solidFill>
                      <a:schemeClr val="bg1">
                        <a:lumMod val="65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关于这个模板</a:t>
                </a:r>
                <a:endPara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70451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96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53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162300" y="2325699"/>
            <a:ext cx="7481888" cy="2206603"/>
          </a:xfrm>
          <a:prstGeom prst="rect">
            <a:avLst/>
          </a:prstGeom>
          <a:noFill/>
          <a:ln w="9525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405322" y="521084"/>
            <a:ext cx="6723186" cy="595064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52716" y="2644170"/>
            <a:ext cx="5476017" cy="1569660"/>
            <a:chOff x="5956255" y="183524"/>
            <a:chExt cx="5476017" cy="1569660"/>
          </a:xfrm>
        </p:grpSpPr>
        <p:sp>
          <p:nvSpPr>
            <p:cNvPr id="4" name="文本框 3"/>
            <p:cNvSpPr txBox="1"/>
            <p:nvPr/>
          </p:nvSpPr>
          <p:spPr>
            <a:xfrm>
              <a:off x="6751906" y="322117"/>
              <a:ext cx="30572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solidFill>
                    <a:srgbClr val="497A00"/>
                  </a:solidFill>
                  <a:effectLst>
                    <a:outerShdw blurRad="139700" sx="102000" sy="102000" algn="ctr" rotWithShape="0">
                      <a:srgbClr val="9BC54B"/>
                    </a:outerShdw>
                  </a:effectLst>
                  <a:latin typeface="方正细谭黑简体" panose="02000000000000000000" pitchFamily="2" charset="-122"/>
                  <a:ea typeface="方正细谭黑简体" panose="02000000000000000000" pitchFamily="2" charset="-122"/>
                </a:defRPr>
              </a:lvl1pPr>
            </a:lstStyle>
            <a:p>
              <a:r>
                <a:rPr lang="zh-CN" altLang="en-US" sz="3200" dirty="0">
                  <a:solidFill>
                    <a:schemeClr val="accent1"/>
                  </a:solidFill>
                  <a:effectLst>
                    <a:outerShdw blurRad="139700" sx="102000" sy="102000" algn="ctr" rotWithShape="0">
                      <a:srgbClr val="9BC54B">
                        <a:alpha val="7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输入一个小标题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672223" y="907107"/>
              <a:ext cx="2611814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9397663" y="907107"/>
              <a:ext cx="64168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0235863" y="907107"/>
              <a:ext cx="37498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0712113" y="907107"/>
              <a:ext cx="12733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6773485" y="1008400"/>
              <a:ext cx="465878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在这里输入一些描述文字，可以是对这部分的描述，主要起装饰作用。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956255" y="183524"/>
              <a:ext cx="65915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accent1"/>
                  </a:solidFill>
                  <a:effectLst>
                    <a:outerShdw blurRad="139700" sx="102000" sy="102000" algn="ctr" rotWithShape="0">
                      <a:srgbClr val="9BC54B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9600" dirty="0">
                  <a:effectLst>
                    <a:outerShdw blurRad="139700" sx="102000" sy="102000" algn="ctr" rotWithShape="0">
                      <a:srgbClr val="9BC54B">
                        <a:alpha val="73000"/>
                      </a:srgbClr>
                    </a:outerShdw>
                  </a:effectLst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</a:t>
              </a:r>
              <a:endParaRPr lang="zh-CN" altLang="en-US" sz="9600" dirty="0">
                <a:effectLst>
                  <a:outerShdw blurRad="139700" sx="102000" sy="102000" algn="ctr" rotWithShape="0">
                    <a:srgbClr val="9BC54B">
                      <a:alpha val="7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70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在这里</a:t>
            </a:r>
            <a:r>
              <a:rPr lang="zh-CN" altLang="en-US" dirty="0" smtClean="0">
                <a:solidFill>
                  <a:schemeClr val="accent1"/>
                </a:solidFill>
              </a:rPr>
              <a:t>输入您的</a:t>
            </a:r>
            <a:r>
              <a:rPr lang="zh-CN" altLang="en-US" dirty="0">
                <a:solidFill>
                  <a:schemeClr val="accent1"/>
                </a:solidFill>
              </a:rPr>
              <a:t>标题</a:t>
            </a:r>
          </a:p>
        </p:txBody>
      </p:sp>
      <p:pic>
        <p:nvPicPr>
          <p:cNvPr id="129" name="图片 1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50" y="1666474"/>
            <a:ext cx="5644177" cy="3858026"/>
          </a:xfrm>
          <a:prstGeom prst="roundRect">
            <a:avLst>
              <a:gd name="adj" fmla="val 4816"/>
            </a:avLst>
          </a:prstGeom>
          <a:ln w="889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30" name="组合 129"/>
          <p:cNvGrpSpPr/>
          <p:nvPr/>
        </p:nvGrpSpPr>
        <p:grpSpPr>
          <a:xfrm>
            <a:off x="438150" y="4221480"/>
            <a:ext cx="5644177" cy="1303020"/>
            <a:chOff x="438150" y="4221480"/>
            <a:chExt cx="5644177" cy="1303020"/>
          </a:xfrm>
        </p:grpSpPr>
        <p:sp>
          <p:nvSpPr>
            <p:cNvPr id="131" name="同侧圆角矩形 130"/>
            <p:cNvSpPr/>
            <p:nvPr/>
          </p:nvSpPr>
          <p:spPr>
            <a:xfrm flipV="1">
              <a:off x="438150" y="4221480"/>
              <a:ext cx="5644177" cy="1303020"/>
            </a:xfrm>
            <a:prstGeom prst="round2SameRect">
              <a:avLst>
                <a:gd name="adj1" fmla="val 21123"/>
                <a:gd name="adj2" fmla="val 0"/>
              </a:avLst>
            </a:prstGeom>
            <a:solidFill>
              <a:schemeClr val="tx1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文本框 131"/>
            <p:cNvSpPr txBox="1"/>
            <p:nvPr/>
          </p:nvSpPr>
          <p:spPr>
            <a:xfrm>
              <a:off x="606626" y="4373264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输入图片标题</a:t>
              </a:r>
              <a:endPara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33" name="矩形 132"/>
            <p:cNvSpPr/>
            <p:nvPr/>
          </p:nvSpPr>
          <p:spPr>
            <a:xfrm>
              <a:off x="606626" y="4754354"/>
              <a:ext cx="5475701" cy="626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为了不使头脑胀裂，我弯下腰，双手捂脸，一动不动。很快，一位德国空中小姐走来，用英语问我是不是不大舒服</a:t>
              </a:r>
              <a:r>
                <a:rPr lang="zh-CN" altLang="en-US" sz="1400" dirty="0" smtClean="0">
                  <a:solidFill>
                    <a:schemeClr val="bg1">
                      <a:lumMod val="8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。</a:t>
              </a:r>
              <a:endParaRPr lang="zh-CN" altLang="en-US" sz="1400" dirty="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cxnSp>
        <p:nvCxnSpPr>
          <p:cNvPr id="134" name="直接连接符 133"/>
          <p:cNvCxnSpPr/>
          <p:nvPr/>
        </p:nvCxnSpPr>
        <p:spPr>
          <a:xfrm>
            <a:off x="6419850" y="1680660"/>
            <a:ext cx="0" cy="3933170"/>
          </a:xfrm>
          <a:prstGeom prst="line">
            <a:avLst/>
          </a:prstGeom>
          <a:ln>
            <a:solidFill>
              <a:schemeClr val="bg1">
                <a:lumMod val="50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组合 134"/>
          <p:cNvGrpSpPr/>
          <p:nvPr/>
        </p:nvGrpSpPr>
        <p:grpSpPr>
          <a:xfrm>
            <a:off x="6745288" y="1680660"/>
            <a:ext cx="4939326" cy="3843840"/>
            <a:chOff x="6745288" y="1680660"/>
            <a:chExt cx="4939326" cy="3843840"/>
          </a:xfrm>
        </p:grpSpPr>
        <p:sp>
          <p:nvSpPr>
            <p:cNvPr id="136" name="矩形 135"/>
            <p:cNvSpPr/>
            <p:nvPr/>
          </p:nvSpPr>
          <p:spPr>
            <a:xfrm>
              <a:off x="6745288" y="2631400"/>
              <a:ext cx="4939326" cy="2893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37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岁的我端坐在波音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747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客机上。庞大的机体穿过厚重的夹雨云层，俯身向汉堡机场降落。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11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月砭人肌肤的冷雨，将大地涂得一片阴沉。使得身披雨衣的地勤工、呆然垂向地面的候机楼上的旗，以及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BMW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广告板等的一切的一切，看上去竟同佛兰德派抑郁画幅的背景一段。罢了罢了，又是德国，我想。</a:t>
              </a:r>
            </a:p>
            <a:p>
              <a:pPr>
                <a:lnSpc>
                  <a:spcPct val="130000"/>
                </a:lnSpc>
              </a:pP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飞机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刚一着陆，禁烟字样的显示牌倏然消失，天花板扩音器中低声传出背景音乐，那是一个管弦乐队自鸣得意演奏的甲壳虫乐队的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《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挪威的森林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。那旋律一如往日地使我难以自已。不，比往日还要强烈地摇撼着我的身心。</a:t>
              </a:r>
            </a:p>
          </p:txBody>
        </p:sp>
        <p:grpSp>
          <p:nvGrpSpPr>
            <p:cNvPr id="137" name="组合 136"/>
            <p:cNvGrpSpPr/>
            <p:nvPr/>
          </p:nvGrpSpPr>
          <p:grpSpPr>
            <a:xfrm>
              <a:off x="6745288" y="1680660"/>
              <a:ext cx="2339102" cy="804027"/>
              <a:chOff x="6745288" y="1680660"/>
              <a:chExt cx="2339102" cy="804027"/>
            </a:xfrm>
          </p:grpSpPr>
          <p:sp>
            <p:nvSpPr>
              <p:cNvPr id="138" name="文本框 137"/>
              <p:cNvSpPr txBox="1"/>
              <p:nvPr/>
            </p:nvSpPr>
            <p:spPr>
              <a:xfrm>
                <a:off x="6745288" y="1680660"/>
                <a:ext cx="23391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dirty="0" smtClean="0">
                    <a:solidFill>
                      <a:schemeClr val="accent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输入文本内容</a:t>
                </a:r>
                <a:endParaRPr lang="zh-CN" altLang="en-US" sz="2800" dirty="0">
                  <a:solidFill>
                    <a:schemeClr val="accent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39" name="文本框 138"/>
              <p:cNvSpPr txBox="1"/>
              <p:nvPr/>
            </p:nvSpPr>
            <p:spPr>
              <a:xfrm>
                <a:off x="6745288" y="2146133"/>
                <a:ext cx="18261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zh-CN" altLang="en-US" sz="1600" dirty="0" smtClean="0">
                    <a:solidFill>
                      <a:schemeClr val="bg1">
                        <a:lumMod val="50000"/>
                      </a:schemeClr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在这里输入副标题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7436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组合 102"/>
          <p:cNvGrpSpPr/>
          <p:nvPr/>
        </p:nvGrpSpPr>
        <p:grpSpPr>
          <a:xfrm rot="19372681">
            <a:off x="8619280" y="2058355"/>
            <a:ext cx="2160706" cy="1815982"/>
            <a:chOff x="7389348" y="1316607"/>
            <a:chExt cx="1840096" cy="1546521"/>
          </a:xfrm>
        </p:grpSpPr>
        <p:pic>
          <p:nvPicPr>
            <p:cNvPr id="104" name="图片 10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93162">
              <a:off x="8015129" y="1648812"/>
              <a:ext cx="1123820" cy="1304811"/>
            </a:xfrm>
            <a:prstGeom prst="rect">
              <a:avLst/>
            </a:prstGeom>
          </p:spPr>
        </p:pic>
        <p:pic>
          <p:nvPicPr>
            <p:cNvPr id="105" name="图片 10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97588">
              <a:off x="7389348" y="1316607"/>
              <a:ext cx="921578" cy="1069997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 rot="2138607">
            <a:off x="7029335" y="2371889"/>
            <a:ext cx="1164704" cy="1177811"/>
            <a:chOff x="7346096" y="1084680"/>
            <a:chExt cx="1164704" cy="1177811"/>
          </a:xfrm>
        </p:grpSpPr>
        <p:pic>
          <p:nvPicPr>
            <p:cNvPr id="100" name="图片 9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280916">
              <a:off x="7517657" y="1084680"/>
              <a:ext cx="993143" cy="1153088"/>
            </a:xfrm>
            <a:prstGeom prst="rect">
              <a:avLst/>
            </a:prstGeom>
          </p:spPr>
        </p:pic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97588">
              <a:off x="7346096" y="1275945"/>
              <a:ext cx="849702" cy="986546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593108" y="1885837"/>
            <a:ext cx="1611063" cy="18176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25509">
            <a:off x="1212288" y="2605864"/>
            <a:ext cx="993143" cy="115308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在这里</a:t>
            </a:r>
            <a:r>
              <a:rPr lang="zh-CN" altLang="en-US" dirty="0" smtClean="0">
                <a:solidFill>
                  <a:schemeClr val="accent1"/>
                </a:solidFill>
              </a:rPr>
              <a:t>输入您的</a:t>
            </a:r>
            <a:r>
              <a:rPr lang="zh-CN" altLang="en-US" dirty="0">
                <a:solidFill>
                  <a:schemeClr val="accent1"/>
                </a:solidFill>
              </a:rPr>
              <a:t>标题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1680303" y="2643122"/>
            <a:ext cx="1599605" cy="1177154"/>
            <a:chOff x="1680303" y="2643122"/>
            <a:chExt cx="1599605" cy="1177154"/>
          </a:xfrm>
        </p:grpSpPr>
        <p:sp>
          <p:nvSpPr>
            <p:cNvPr id="40" name="圆角矩形 39"/>
            <p:cNvSpPr/>
            <p:nvPr/>
          </p:nvSpPr>
          <p:spPr>
            <a:xfrm>
              <a:off x="1680303" y="2643122"/>
              <a:ext cx="1294836" cy="982318"/>
            </a:xfrm>
            <a:prstGeom prst="roundRect">
              <a:avLst>
                <a:gd name="adj" fmla="val 13269"/>
              </a:avLst>
            </a:prstGeom>
            <a:solidFill>
              <a:schemeClr val="bg1">
                <a:alpha val="88000"/>
              </a:schemeClr>
            </a:solidFill>
            <a:ln w="69850">
              <a:solidFill>
                <a:schemeClr val="accent2">
                  <a:alpha val="38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1" name="Freeform 50"/>
            <p:cNvSpPr>
              <a:spLocks noEditPoints="1"/>
            </p:cNvSpPr>
            <p:nvPr/>
          </p:nvSpPr>
          <p:spPr bwMode="auto">
            <a:xfrm>
              <a:off x="2109500" y="2910580"/>
              <a:ext cx="436444" cy="366018"/>
            </a:xfrm>
            <a:custGeom>
              <a:avLst/>
              <a:gdLst>
                <a:gd name="T0" fmla="*/ 0 w 471"/>
                <a:gd name="T1" fmla="*/ 395 h 395"/>
                <a:gd name="T2" fmla="*/ 90 w 471"/>
                <a:gd name="T3" fmla="*/ 395 h 395"/>
                <a:gd name="T4" fmla="*/ 90 w 471"/>
                <a:gd name="T5" fmla="*/ 234 h 395"/>
                <a:gd name="T6" fmla="*/ 0 w 471"/>
                <a:gd name="T7" fmla="*/ 234 h 395"/>
                <a:gd name="T8" fmla="*/ 0 w 471"/>
                <a:gd name="T9" fmla="*/ 395 h 395"/>
                <a:gd name="T10" fmla="*/ 19 w 471"/>
                <a:gd name="T11" fmla="*/ 253 h 395"/>
                <a:gd name="T12" fmla="*/ 71 w 471"/>
                <a:gd name="T13" fmla="*/ 253 h 395"/>
                <a:gd name="T14" fmla="*/ 71 w 471"/>
                <a:gd name="T15" fmla="*/ 376 h 395"/>
                <a:gd name="T16" fmla="*/ 19 w 471"/>
                <a:gd name="T17" fmla="*/ 376 h 395"/>
                <a:gd name="T18" fmla="*/ 19 w 471"/>
                <a:gd name="T19" fmla="*/ 253 h 395"/>
                <a:gd name="T20" fmla="*/ 128 w 471"/>
                <a:gd name="T21" fmla="*/ 395 h 395"/>
                <a:gd name="T22" fmla="*/ 218 w 471"/>
                <a:gd name="T23" fmla="*/ 395 h 395"/>
                <a:gd name="T24" fmla="*/ 218 w 471"/>
                <a:gd name="T25" fmla="*/ 87 h 395"/>
                <a:gd name="T26" fmla="*/ 128 w 471"/>
                <a:gd name="T27" fmla="*/ 87 h 395"/>
                <a:gd name="T28" fmla="*/ 128 w 471"/>
                <a:gd name="T29" fmla="*/ 395 h 395"/>
                <a:gd name="T30" fmla="*/ 147 w 471"/>
                <a:gd name="T31" fmla="*/ 106 h 395"/>
                <a:gd name="T32" fmla="*/ 199 w 471"/>
                <a:gd name="T33" fmla="*/ 106 h 395"/>
                <a:gd name="T34" fmla="*/ 199 w 471"/>
                <a:gd name="T35" fmla="*/ 376 h 395"/>
                <a:gd name="T36" fmla="*/ 147 w 471"/>
                <a:gd name="T37" fmla="*/ 376 h 395"/>
                <a:gd name="T38" fmla="*/ 147 w 471"/>
                <a:gd name="T39" fmla="*/ 106 h 395"/>
                <a:gd name="T40" fmla="*/ 383 w 471"/>
                <a:gd name="T41" fmla="*/ 156 h 395"/>
                <a:gd name="T42" fmla="*/ 383 w 471"/>
                <a:gd name="T43" fmla="*/ 395 h 395"/>
                <a:gd name="T44" fmla="*/ 471 w 471"/>
                <a:gd name="T45" fmla="*/ 395 h 395"/>
                <a:gd name="T46" fmla="*/ 471 w 471"/>
                <a:gd name="T47" fmla="*/ 156 h 395"/>
                <a:gd name="T48" fmla="*/ 383 w 471"/>
                <a:gd name="T49" fmla="*/ 156 h 395"/>
                <a:gd name="T50" fmla="*/ 452 w 471"/>
                <a:gd name="T51" fmla="*/ 376 h 395"/>
                <a:gd name="T52" fmla="*/ 402 w 471"/>
                <a:gd name="T53" fmla="*/ 376 h 395"/>
                <a:gd name="T54" fmla="*/ 402 w 471"/>
                <a:gd name="T55" fmla="*/ 175 h 395"/>
                <a:gd name="T56" fmla="*/ 452 w 471"/>
                <a:gd name="T57" fmla="*/ 175 h 395"/>
                <a:gd name="T58" fmla="*/ 452 w 471"/>
                <a:gd name="T59" fmla="*/ 376 h 395"/>
                <a:gd name="T60" fmla="*/ 256 w 471"/>
                <a:gd name="T61" fmla="*/ 395 h 395"/>
                <a:gd name="T62" fmla="*/ 346 w 471"/>
                <a:gd name="T63" fmla="*/ 395 h 395"/>
                <a:gd name="T64" fmla="*/ 346 w 471"/>
                <a:gd name="T65" fmla="*/ 0 h 395"/>
                <a:gd name="T66" fmla="*/ 256 w 471"/>
                <a:gd name="T67" fmla="*/ 0 h 395"/>
                <a:gd name="T68" fmla="*/ 256 w 471"/>
                <a:gd name="T69" fmla="*/ 395 h 395"/>
                <a:gd name="T70" fmla="*/ 275 w 471"/>
                <a:gd name="T71" fmla="*/ 19 h 395"/>
                <a:gd name="T72" fmla="*/ 327 w 471"/>
                <a:gd name="T73" fmla="*/ 19 h 395"/>
                <a:gd name="T74" fmla="*/ 327 w 471"/>
                <a:gd name="T75" fmla="*/ 376 h 395"/>
                <a:gd name="T76" fmla="*/ 275 w 471"/>
                <a:gd name="T77" fmla="*/ 376 h 395"/>
                <a:gd name="T78" fmla="*/ 275 w 471"/>
                <a:gd name="T79" fmla="*/ 19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1" h="395">
                  <a:moveTo>
                    <a:pt x="0" y="395"/>
                  </a:moveTo>
                  <a:lnTo>
                    <a:pt x="90" y="395"/>
                  </a:lnTo>
                  <a:lnTo>
                    <a:pt x="90" y="234"/>
                  </a:lnTo>
                  <a:lnTo>
                    <a:pt x="0" y="234"/>
                  </a:lnTo>
                  <a:lnTo>
                    <a:pt x="0" y="395"/>
                  </a:lnTo>
                  <a:close/>
                  <a:moveTo>
                    <a:pt x="19" y="253"/>
                  </a:moveTo>
                  <a:lnTo>
                    <a:pt x="71" y="253"/>
                  </a:lnTo>
                  <a:lnTo>
                    <a:pt x="71" y="376"/>
                  </a:lnTo>
                  <a:lnTo>
                    <a:pt x="19" y="376"/>
                  </a:lnTo>
                  <a:lnTo>
                    <a:pt x="19" y="253"/>
                  </a:lnTo>
                  <a:close/>
                  <a:moveTo>
                    <a:pt x="128" y="395"/>
                  </a:moveTo>
                  <a:lnTo>
                    <a:pt x="218" y="395"/>
                  </a:lnTo>
                  <a:lnTo>
                    <a:pt x="218" y="87"/>
                  </a:lnTo>
                  <a:lnTo>
                    <a:pt x="128" y="87"/>
                  </a:lnTo>
                  <a:lnTo>
                    <a:pt x="128" y="395"/>
                  </a:lnTo>
                  <a:close/>
                  <a:moveTo>
                    <a:pt x="147" y="106"/>
                  </a:moveTo>
                  <a:lnTo>
                    <a:pt x="199" y="106"/>
                  </a:lnTo>
                  <a:lnTo>
                    <a:pt x="199" y="376"/>
                  </a:lnTo>
                  <a:lnTo>
                    <a:pt x="147" y="376"/>
                  </a:lnTo>
                  <a:lnTo>
                    <a:pt x="147" y="106"/>
                  </a:lnTo>
                  <a:close/>
                  <a:moveTo>
                    <a:pt x="383" y="156"/>
                  </a:moveTo>
                  <a:lnTo>
                    <a:pt x="383" y="395"/>
                  </a:lnTo>
                  <a:lnTo>
                    <a:pt x="471" y="395"/>
                  </a:lnTo>
                  <a:lnTo>
                    <a:pt x="471" y="156"/>
                  </a:lnTo>
                  <a:lnTo>
                    <a:pt x="383" y="156"/>
                  </a:lnTo>
                  <a:close/>
                  <a:moveTo>
                    <a:pt x="452" y="376"/>
                  </a:moveTo>
                  <a:lnTo>
                    <a:pt x="402" y="376"/>
                  </a:lnTo>
                  <a:lnTo>
                    <a:pt x="402" y="175"/>
                  </a:lnTo>
                  <a:lnTo>
                    <a:pt x="452" y="175"/>
                  </a:lnTo>
                  <a:lnTo>
                    <a:pt x="452" y="376"/>
                  </a:lnTo>
                  <a:close/>
                  <a:moveTo>
                    <a:pt x="256" y="395"/>
                  </a:moveTo>
                  <a:lnTo>
                    <a:pt x="346" y="395"/>
                  </a:lnTo>
                  <a:lnTo>
                    <a:pt x="346" y="0"/>
                  </a:lnTo>
                  <a:lnTo>
                    <a:pt x="256" y="0"/>
                  </a:lnTo>
                  <a:lnTo>
                    <a:pt x="256" y="395"/>
                  </a:lnTo>
                  <a:close/>
                  <a:moveTo>
                    <a:pt x="275" y="19"/>
                  </a:moveTo>
                  <a:lnTo>
                    <a:pt x="327" y="19"/>
                  </a:lnTo>
                  <a:lnTo>
                    <a:pt x="327" y="376"/>
                  </a:lnTo>
                  <a:lnTo>
                    <a:pt x="275" y="376"/>
                  </a:lnTo>
                  <a:lnTo>
                    <a:pt x="275" y="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600">
                <a:solidFill>
                  <a:schemeClr val="accent2"/>
                </a:solidFill>
                <a:latin typeface="+mj-lt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2046396" y="3433622"/>
              <a:ext cx="1233512" cy="386654"/>
              <a:chOff x="2499360" y="3195046"/>
              <a:chExt cx="1584960" cy="496818"/>
            </a:xfrm>
          </p:grpSpPr>
          <p:sp>
            <p:nvSpPr>
              <p:cNvPr id="43" name="圆角矩形 42"/>
              <p:cNvSpPr/>
              <p:nvPr/>
            </p:nvSpPr>
            <p:spPr>
              <a:xfrm>
                <a:off x="2499360" y="3195046"/>
                <a:ext cx="1584960" cy="4929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accent2"/>
                  </a:solidFill>
                  <a:latin typeface="+mj-lt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2645910" y="3256850"/>
                <a:ext cx="1291859" cy="435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ea typeface="微软雅黑 Light" panose="020B0502040204020203" pitchFamily="34" charset="-122"/>
                  </a:rPr>
                  <a:t>添加信息</a:t>
                </a: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4115441" y="2472674"/>
            <a:ext cx="1599606" cy="1152766"/>
            <a:chOff x="4115441" y="2472674"/>
            <a:chExt cx="1599606" cy="1152766"/>
          </a:xfrm>
        </p:grpSpPr>
        <p:sp>
          <p:nvSpPr>
            <p:cNvPr id="46" name="圆角矩形 45"/>
            <p:cNvSpPr/>
            <p:nvPr/>
          </p:nvSpPr>
          <p:spPr>
            <a:xfrm>
              <a:off x="4115441" y="2643122"/>
              <a:ext cx="1294836" cy="982318"/>
            </a:xfrm>
            <a:prstGeom prst="roundRect">
              <a:avLst>
                <a:gd name="adj" fmla="val 13269"/>
              </a:avLst>
            </a:prstGeom>
            <a:solidFill>
              <a:schemeClr val="bg1">
                <a:alpha val="88000"/>
              </a:schemeClr>
            </a:solidFill>
            <a:ln w="69850">
              <a:solidFill>
                <a:schemeClr val="accent2">
                  <a:alpha val="38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7" name="Freeform 51"/>
            <p:cNvSpPr>
              <a:spLocks noEditPoints="1"/>
            </p:cNvSpPr>
            <p:nvPr/>
          </p:nvSpPr>
          <p:spPr bwMode="auto">
            <a:xfrm>
              <a:off x="4499212" y="2903165"/>
              <a:ext cx="513925" cy="429315"/>
            </a:xfrm>
            <a:custGeom>
              <a:avLst/>
              <a:gdLst>
                <a:gd name="T0" fmla="*/ 192 w 208"/>
                <a:gd name="T1" fmla="*/ 64 h 174"/>
                <a:gd name="T2" fmla="*/ 193 w 208"/>
                <a:gd name="T3" fmla="*/ 57 h 174"/>
                <a:gd name="T4" fmla="*/ 136 w 208"/>
                <a:gd name="T5" fmla="*/ 0 h 174"/>
                <a:gd name="T6" fmla="*/ 89 w 208"/>
                <a:gd name="T7" fmla="*/ 25 h 174"/>
                <a:gd name="T8" fmla="*/ 72 w 208"/>
                <a:gd name="T9" fmla="*/ 21 h 174"/>
                <a:gd name="T10" fmla="*/ 35 w 208"/>
                <a:gd name="T11" fmla="*/ 55 h 174"/>
                <a:gd name="T12" fmla="*/ 0 w 208"/>
                <a:gd name="T13" fmla="*/ 96 h 174"/>
                <a:gd name="T14" fmla="*/ 42 w 208"/>
                <a:gd name="T15" fmla="*/ 138 h 174"/>
                <a:gd name="T16" fmla="*/ 88 w 208"/>
                <a:gd name="T17" fmla="*/ 138 h 174"/>
                <a:gd name="T18" fmla="*/ 88 w 208"/>
                <a:gd name="T19" fmla="*/ 164 h 174"/>
                <a:gd name="T20" fmla="*/ 98 w 208"/>
                <a:gd name="T21" fmla="*/ 174 h 174"/>
                <a:gd name="T22" fmla="*/ 118 w 208"/>
                <a:gd name="T23" fmla="*/ 174 h 174"/>
                <a:gd name="T24" fmla="*/ 128 w 208"/>
                <a:gd name="T25" fmla="*/ 164 h 174"/>
                <a:gd name="T26" fmla="*/ 128 w 208"/>
                <a:gd name="T27" fmla="*/ 138 h 174"/>
                <a:gd name="T28" fmla="*/ 166 w 208"/>
                <a:gd name="T29" fmla="*/ 138 h 174"/>
                <a:gd name="T30" fmla="*/ 208 w 208"/>
                <a:gd name="T31" fmla="*/ 96 h 174"/>
                <a:gd name="T32" fmla="*/ 192 w 208"/>
                <a:gd name="T33" fmla="*/ 64 h 174"/>
                <a:gd name="T34" fmla="*/ 120 w 208"/>
                <a:gd name="T35" fmla="*/ 164 h 174"/>
                <a:gd name="T36" fmla="*/ 118 w 208"/>
                <a:gd name="T37" fmla="*/ 166 h 174"/>
                <a:gd name="T38" fmla="*/ 98 w 208"/>
                <a:gd name="T39" fmla="*/ 166 h 174"/>
                <a:gd name="T40" fmla="*/ 96 w 208"/>
                <a:gd name="T41" fmla="*/ 164 h 174"/>
                <a:gd name="T42" fmla="*/ 96 w 208"/>
                <a:gd name="T43" fmla="*/ 138 h 174"/>
                <a:gd name="T44" fmla="*/ 96 w 208"/>
                <a:gd name="T45" fmla="*/ 109 h 174"/>
                <a:gd name="T46" fmla="*/ 69 w 208"/>
                <a:gd name="T47" fmla="*/ 109 h 174"/>
                <a:gd name="T48" fmla="*/ 106 w 208"/>
                <a:gd name="T49" fmla="*/ 60 h 174"/>
                <a:gd name="T50" fmla="*/ 110 w 208"/>
                <a:gd name="T51" fmla="*/ 60 h 174"/>
                <a:gd name="T52" fmla="*/ 147 w 208"/>
                <a:gd name="T53" fmla="*/ 109 h 174"/>
                <a:gd name="T54" fmla="*/ 120 w 208"/>
                <a:gd name="T55" fmla="*/ 109 h 174"/>
                <a:gd name="T56" fmla="*/ 120 w 208"/>
                <a:gd name="T57" fmla="*/ 138 h 174"/>
                <a:gd name="T58" fmla="*/ 120 w 208"/>
                <a:gd name="T59" fmla="*/ 164 h 174"/>
                <a:gd name="T60" fmla="*/ 166 w 208"/>
                <a:gd name="T61" fmla="*/ 130 h 174"/>
                <a:gd name="T62" fmla="*/ 128 w 208"/>
                <a:gd name="T63" fmla="*/ 130 h 174"/>
                <a:gd name="T64" fmla="*/ 128 w 208"/>
                <a:gd name="T65" fmla="*/ 117 h 174"/>
                <a:gd name="T66" fmla="*/ 147 w 208"/>
                <a:gd name="T67" fmla="*/ 117 h 174"/>
                <a:gd name="T68" fmla="*/ 155 w 208"/>
                <a:gd name="T69" fmla="*/ 112 h 174"/>
                <a:gd name="T70" fmla="*/ 153 w 208"/>
                <a:gd name="T71" fmla="*/ 104 h 174"/>
                <a:gd name="T72" fmla="*/ 116 w 208"/>
                <a:gd name="T73" fmla="*/ 55 h 174"/>
                <a:gd name="T74" fmla="*/ 108 w 208"/>
                <a:gd name="T75" fmla="*/ 51 h 174"/>
                <a:gd name="T76" fmla="*/ 100 w 208"/>
                <a:gd name="T77" fmla="*/ 55 h 174"/>
                <a:gd name="T78" fmla="*/ 62 w 208"/>
                <a:gd name="T79" fmla="*/ 104 h 174"/>
                <a:gd name="T80" fmla="*/ 61 w 208"/>
                <a:gd name="T81" fmla="*/ 112 h 174"/>
                <a:gd name="T82" fmla="*/ 69 w 208"/>
                <a:gd name="T83" fmla="*/ 117 h 174"/>
                <a:gd name="T84" fmla="*/ 88 w 208"/>
                <a:gd name="T85" fmla="*/ 117 h 174"/>
                <a:gd name="T86" fmla="*/ 88 w 208"/>
                <a:gd name="T87" fmla="*/ 130 h 174"/>
                <a:gd name="T88" fmla="*/ 42 w 208"/>
                <a:gd name="T89" fmla="*/ 130 h 174"/>
                <a:gd name="T90" fmla="*/ 8 w 208"/>
                <a:gd name="T91" fmla="*/ 96 h 174"/>
                <a:gd name="T92" fmla="*/ 39 w 208"/>
                <a:gd name="T93" fmla="*/ 62 h 174"/>
                <a:gd name="T94" fmla="*/ 43 w 208"/>
                <a:gd name="T95" fmla="*/ 62 h 174"/>
                <a:gd name="T96" fmla="*/ 43 w 208"/>
                <a:gd name="T97" fmla="*/ 58 h 174"/>
                <a:gd name="T98" fmla="*/ 72 w 208"/>
                <a:gd name="T99" fmla="*/ 29 h 174"/>
                <a:gd name="T100" fmla="*/ 88 w 208"/>
                <a:gd name="T101" fmla="*/ 34 h 174"/>
                <a:gd name="T102" fmla="*/ 92 w 208"/>
                <a:gd name="T103" fmla="*/ 36 h 174"/>
                <a:gd name="T104" fmla="*/ 94 w 208"/>
                <a:gd name="T105" fmla="*/ 32 h 174"/>
                <a:gd name="T106" fmla="*/ 136 w 208"/>
                <a:gd name="T107" fmla="*/ 8 h 174"/>
                <a:gd name="T108" fmla="*/ 185 w 208"/>
                <a:gd name="T109" fmla="*/ 57 h 174"/>
                <a:gd name="T110" fmla="*/ 184 w 208"/>
                <a:gd name="T111" fmla="*/ 65 h 174"/>
                <a:gd name="T112" fmla="*/ 184 w 208"/>
                <a:gd name="T113" fmla="*/ 67 h 174"/>
                <a:gd name="T114" fmla="*/ 186 w 208"/>
                <a:gd name="T115" fmla="*/ 69 h 174"/>
                <a:gd name="T116" fmla="*/ 200 w 208"/>
                <a:gd name="T117" fmla="*/ 96 h 174"/>
                <a:gd name="T118" fmla="*/ 166 w 208"/>
                <a:gd name="T119" fmla="*/ 13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8" h="174">
                  <a:moveTo>
                    <a:pt x="192" y="64"/>
                  </a:moveTo>
                  <a:cubicBezTo>
                    <a:pt x="193" y="61"/>
                    <a:pt x="193" y="59"/>
                    <a:pt x="193" y="57"/>
                  </a:cubicBezTo>
                  <a:cubicBezTo>
                    <a:pt x="193" y="25"/>
                    <a:pt x="167" y="0"/>
                    <a:pt x="136" y="0"/>
                  </a:cubicBezTo>
                  <a:cubicBezTo>
                    <a:pt x="117" y="0"/>
                    <a:pt x="100" y="9"/>
                    <a:pt x="89" y="25"/>
                  </a:cubicBezTo>
                  <a:cubicBezTo>
                    <a:pt x="84" y="22"/>
                    <a:pt x="78" y="21"/>
                    <a:pt x="72" y="21"/>
                  </a:cubicBezTo>
                  <a:cubicBezTo>
                    <a:pt x="53" y="21"/>
                    <a:pt x="37" y="35"/>
                    <a:pt x="35" y="55"/>
                  </a:cubicBezTo>
                  <a:cubicBezTo>
                    <a:pt x="15" y="58"/>
                    <a:pt x="0" y="76"/>
                    <a:pt x="0" y="96"/>
                  </a:cubicBezTo>
                  <a:cubicBezTo>
                    <a:pt x="0" y="119"/>
                    <a:pt x="19" y="138"/>
                    <a:pt x="42" y="138"/>
                  </a:cubicBezTo>
                  <a:cubicBezTo>
                    <a:pt x="88" y="138"/>
                    <a:pt x="88" y="138"/>
                    <a:pt x="88" y="138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88" y="170"/>
                    <a:pt x="92" y="174"/>
                    <a:pt x="98" y="174"/>
                  </a:cubicBezTo>
                  <a:cubicBezTo>
                    <a:pt x="118" y="174"/>
                    <a:pt x="118" y="174"/>
                    <a:pt x="118" y="174"/>
                  </a:cubicBezTo>
                  <a:cubicBezTo>
                    <a:pt x="124" y="174"/>
                    <a:pt x="128" y="170"/>
                    <a:pt x="128" y="164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89" y="138"/>
                    <a:pt x="208" y="119"/>
                    <a:pt x="208" y="96"/>
                  </a:cubicBezTo>
                  <a:cubicBezTo>
                    <a:pt x="208" y="84"/>
                    <a:pt x="202" y="72"/>
                    <a:pt x="192" y="64"/>
                  </a:cubicBezTo>
                  <a:close/>
                  <a:moveTo>
                    <a:pt x="120" y="164"/>
                  </a:moveTo>
                  <a:cubicBezTo>
                    <a:pt x="120" y="165"/>
                    <a:pt x="119" y="166"/>
                    <a:pt x="118" y="166"/>
                  </a:cubicBezTo>
                  <a:cubicBezTo>
                    <a:pt x="98" y="166"/>
                    <a:pt x="98" y="166"/>
                    <a:pt x="98" y="166"/>
                  </a:cubicBezTo>
                  <a:cubicBezTo>
                    <a:pt x="97" y="166"/>
                    <a:pt x="96" y="165"/>
                    <a:pt x="96" y="164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69" y="109"/>
                    <a:pt x="69" y="109"/>
                    <a:pt x="69" y="109"/>
                  </a:cubicBez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9" y="59"/>
                    <a:pt x="110" y="60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20" y="109"/>
                    <a:pt x="120" y="109"/>
                    <a:pt x="120" y="109"/>
                  </a:cubicBezTo>
                  <a:cubicBezTo>
                    <a:pt x="120" y="138"/>
                    <a:pt x="120" y="138"/>
                    <a:pt x="120" y="138"/>
                  </a:cubicBezTo>
                  <a:lnTo>
                    <a:pt x="120" y="164"/>
                  </a:lnTo>
                  <a:close/>
                  <a:moveTo>
                    <a:pt x="166" y="130"/>
                  </a:moveTo>
                  <a:cubicBezTo>
                    <a:pt x="128" y="130"/>
                    <a:pt x="128" y="130"/>
                    <a:pt x="128" y="130"/>
                  </a:cubicBezTo>
                  <a:cubicBezTo>
                    <a:pt x="128" y="117"/>
                    <a:pt x="128" y="117"/>
                    <a:pt x="128" y="117"/>
                  </a:cubicBezTo>
                  <a:cubicBezTo>
                    <a:pt x="147" y="117"/>
                    <a:pt x="147" y="117"/>
                    <a:pt x="147" y="117"/>
                  </a:cubicBezTo>
                  <a:cubicBezTo>
                    <a:pt x="151" y="117"/>
                    <a:pt x="154" y="115"/>
                    <a:pt x="155" y="112"/>
                  </a:cubicBezTo>
                  <a:cubicBezTo>
                    <a:pt x="156" y="110"/>
                    <a:pt x="156" y="107"/>
                    <a:pt x="153" y="104"/>
                  </a:cubicBezTo>
                  <a:cubicBezTo>
                    <a:pt x="116" y="55"/>
                    <a:pt x="116" y="55"/>
                    <a:pt x="116" y="55"/>
                  </a:cubicBezTo>
                  <a:cubicBezTo>
                    <a:pt x="114" y="53"/>
                    <a:pt x="111" y="51"/>
                    <a:pt x="108" y="51"/>
                  </a:cubicBezTo>
                  <a:cubicBezTo>
                    <a:pt x="105" y="51"/>
                    <a:pt x="102" y="53"/>
                    <a:pt x="100" y="55"/>
                  </a:cubicBezTo>
                  <a:cubicBezTo>
                    <a:pt x="62" y="104"/>
                    <a:pt x="62" y="104"/>
                    <a:pt x="62" y="104"/>
                  </a:cubicBezTo>
                  <a:cubicBezTo>
                    <a:pt x="60" y="107"/>
                    <a:pt x="60" y="110"/>
                    <a:pt x="61" y="112"/>
                  </a:cubicBezTo>
                  <a:cubicBezTo>
                    <a:pt x="62" y="115"/>
                    <a:pt x="65" y="117"/>
                    <a:pt x="69" y="117"/>
                  </a:cubicBezTo>
                  <a:cubicBezTo>
                    <a:pt x="88" y="117"/>
                    <a:pt x="88" y="117"/>
                    <a:pt x="88" y="117"/>
                  </a:cubicBezTo>
                  <a:cubicBezTo>
                    <a:pt x="88" y="130"/>
                    <a:pt x="88" y="130"/>
                    <a:pt x="88" y="130"/>
                  </a:cubicBezTo>
                  <a:cubicBezTo>
                    <a:pt x="42" y="130"/>
                    <a:pt x="42" y="130"/>
                    <a:pt x="42" y="130"/>
                  </a:cubicBezTo>
                  <a:cubicBezTo>
                    <a:pt x="23" y="130"/>
                    <a:pt x="8" y="115"/>
                    <a:pt x="8" y="96"/>
                  </a:cubicBezTo>
                  <a:cubicBezTo>
                    <a:pt x="8" y="78"/>
                    <a:pt x="22" y="64"/>
                    <a:pt x="39" y="62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3" y="42"/>
                    <a:pt x="56" y="29"/>
                    <a:pt x="72" y="29"/>
                  </a:cubicBezTo>
                  <a:cubicBezTo>
                    <a:pt x="78" y="29"/>
                    <a:pt x="84" y="30"/>
                    <a:pt x="88" y="34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103" y="17"/>
                    <a:pt x="119" y="8"/>
                    <a:pt x="136" y="8"/>
                  </a:cubicBezTo>
                  <a:cubicBezTo>
                    <a:pt x="163" y="8"/>
                    <a:pt x="185" y="30"/>
                    <a:pt x="185" y="57"/>
                  </a:cubicBezTo>
                  <a:cubicBezTo>
                    <a:pt x="185" y="59"/>
                    <a:pt x="185" y="62"/>
                    <a:pt x="184" y="65"/>
                  </a:cubicBezTo>
                  <a:cubicBezTo>
                    <a:pt x="184" y="67"/>
                    <a:pt x="184" y="67"/>
                    <a:pt x="184" y="67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95" y="75"/>
                    <a:pt x="200" y="85"/>
                    <a:pt x="200" y="96"/>
                  </a:cubicBezTo>
                  <a:cubicBezTo>
                    <a:pt x="200" y="115"/>
                    <a:pt x="184" y="130"/>
                    <a:pt x="166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600">
                <a:solidFill>
                  <a:schemeClr val="accent2"/>
                </a:solidFill>
                <a:latin typeface="+mj-lt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4481535" y="2472674"/>
              <a:ext cx="1233512" cy="386653"/>
              <a:chOff x="2499360" y="3195046"/>
              <a:chExt cx="1584960" cy="496817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499360" y="3195046"/>
                <a:ext cx="1584960" cy="49294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accent2"/>
                  </a:solidFill>
                  <a:latin typeface="+mj-lt"/>
                </a:endParaRP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2645910" y="3256850"/>
                <a:ext cx="1291859" cy="435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ea typeface="微软雅黑 Light" panose="020B0502040204020203" pitchFamily="34" charset="-122"/>
                  </a:rPr>
                  <a:t>添加信息</a:t>
                </a:r>
              </a:p>
            </p:txBody>
          </p:sp>
        </p:grpSp>
      </p:grpSp>
      <p:sp>
        <p:nvSpPr>
          <p:cNvPr id="51" name="弧形 50"/>
          <p:cNvSpPr/>
          <p:nvPr/>
        </p:nvSpPr>
        <p:spPr>
          <a:xfrm rot="8100000">
            <a:off x="2857789" y="2725613"/>
            <a:ext cx="1609154" cy="1609154"/>
          </a:xfrm>
          <a:prstGeom prst="arc">
            <a:avLst>
              <a:gd name="adj1" fmla="val 14567799"/>
              <a:gd name="adj2" fmla="val 1217756"/>
            </a:avLst>
          </a:prstGeom>
          <a:ln w="50800">
            <a:headEnd type="stealth"/>
            <a:tail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5" name="弧形 64"/>
          <p:cNvSpPr/>
          <p:nvPr/>
        </p:nvSpPr>
        <p:spPr>
          <a:xfrm rot="2700000" flipH="1">
            <a:off x="5255335" y="1931988"/>
            <a:ext cx="1609154" cy="1609154"/>
          </a:xfrm>
          <a:prstGeom prst="arc">
            <a:avLst>
              <a:gd name="adj1" fmla="val 14470304"/>
              <a:gd name="adj2" fmla="val 1217756"/>
            </a:avLst>
          </a:prstGeom>
          <a:ln w="50800">
            <a:solidFill>
              <a:schemeClr val="accent1"/>
            </a:solidFill>
            <a:headEnd type="stealth"/>
            <a:tail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+mj-lt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6463857" y="2624974"/>
            <a:ext cx="1599604" cy="1177155"/>
            <a:chOff x="6463857" y="2624974"/>
            <a:chExt cx="1599604" cy="1177155"/>
          </a:xfrm>
        </p:grpSpPr>
        <p:sp>
          <p:nvSpPr>
            <p:cNvPr id="69" name="圆角矩形 68"/>
            <p:cNvSpPr/>
            <p:nvPr/>
          </p:nvSpPr>
          <p:spPr>
            <a:xfrm>
              <a:off x="6463857" y="2624974"/>
              <a:ext cx="1294836" cy="982318"/>
            </a:xfrm>
            <a:prstGeom prst="roundRect">
              <a:avLst>
                <a:gd name="adj" fmla="val 13269"/>
              </a:avLst>
            </a:prstGeom>
            <a:solidFill>
              <a:schemeClr val="bg1">
                <a:alpha val="88000"/>
              </a:schemeClr>
            </a:solidFill>
            <a:ln w="69850">
              <a:solidFill>
                <a:schemeClr val="accent2">
                  <a:alpha val="38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0" name="Freeform 120"/>
            <p:cNvSpPr>
              <a:spLocks noEditPoints="1"/>
            </p:cNvSpPr>
            <p:nvPr/>
          </p:nvSpPr>
          <p:spPr bwMode="auto">
            <a:xfrm>
              <a:off x="6908386" y="2872125"/>
              <a:ext cx="451270" cy="442928"/>
            </a:xfrm>
            <a:custGeom>
              <a:avLst/>
              <a:gdLst>
                <a:gd name="T0" fmla="*/ 46 w 206"/>
                <a:gd name="T1" fmla="*/ 64 h 202"/>
                <a:gd name="T2" fmla="*/ 104 w 206"/>
                <a:gd name="T3" fmla="*/ 65 h 202"/>
                <a:gd name="T4" fmla="*/ 54 w 206"/>
                <a:gd name="T5" fmla="*/ 67 h 202"/>
                <a:gd name="T6" fmla="*/ 83 w 206"/>
                <a:gd name="T7" fmla="*/ 98 h 202"/>
                <a:gd name="T8" fmla="*/ 121 w 206"/>
                <a:gd name="T9" fmla="*/ 113 h 202"/>
                <a:gd name="T10" fmla="*/ 145 w 206"/>
                <a:gd name="T11" fmla="*/ 89 h 202"/>
                <a:gd name="T12" fmla="*/ 149 w 206"/>
                <a:gd name="T13" fmla="*/ 62 h 202"/>
                <a:gd name="T14" fmla="*/ 122 w 206"/>
                <a:gd name="T15" fmla="*/ 40 h 202"/>
                <a:gd name="T16" fmla="*/ 114 w 206"/>
                <a:gd name="T17" fmla="*/ 10 h 202"/>
                <a:gd name="T18" fmla="*/ 69 w 206"/>
                <a:gd name="T19" fmla="*/ 17 h 202"/>
                <a:gd name="T20" fmla="*/ 35 w 206"/>
                <a:gd name="T21" fmla="*/ 12 h 202"/>
                <a:gd name="T22" fmla="*/ 18 w 206"/>
                <a:gd name="T23" fmla="*/ 34 h 202"/>
                <a:gd name="T24" fmla="*/ 17 w 206"/>
                <a:gd name="T25" fmla="*/ 69 h 202"/>
                <a:gd name="T26" fmla="*/ 1 w 206"/>
                <a:gd name="T27" fmla="*/ 96 h 202"/>
                <a:gd name="T28" fmla="*/ 38 w 206"/>
                <a:gd name="T29" fmla="*/ 122 h 202"/>
                <a:gd name="T30" fmla="*/ 54 w 206"/>
                <a:gd name="T31" fmla="*/ 150 h 202"/>
                <a:gd name="T32" fmla="*/ 86 w 206"/>
                <a:gd name="T33" fmla="*/ 146 h 202"/>
                <a:gd name="T34" fmla="*/ 116 w 206"/>
                <a:gd name="T35" fmla="*/ 140 h 202"/>
                <a:gd name="T36" fmla="*/ 84 w 206"/>
                <a:gd name="T37" fmla="*/ 126 h 202"/>
                <a:gd name="T38" fmla="*/ 41 w 206"/>
                <a:gd name="T39" fmla="*/ 136 h 202"/>
                <a:gd name="T40" fmla="*/ 31 w 206"/>
                <a:gd name="T41" fmla="*/ 102 h 202"/>
                <a:gd name="T42" fmla="*/ 25 w 206"/>
                <a:gd name="T43" fmla="*/ 84 h 202"/>
                <a:gd name="T44" fmla="*/ 15 w 206"/>
                <a:gd name="T45" fmla="*/ 42 h 202"/>
                <a:gd name="T46" fmla="*/ 49 w 206"/>
                <a:gd name="T47" fmla="*/ 32 h 202"/>
                <a:gd name="T48" fmla="*/ 67 w 206"/>
                <a:gd name="T49" fmla="*/ 26 h 202"/>
                <a:gd name="T50" fmla="*/ 110 w 206"/>
                <a:gd name="T51" fmla="*/ 17 h 202"/>
                <a:gd name="T52" fmla="*/ 119 w 206"/>
                <a:gd name="T53" fmla="*/ 50 h 202"/>
                <a:gd name="T54" fmla="*/ 126 w 206"/>
                <a:gd name="T55" fmla="*/ 68 h 202"/>
                <a:gd name="T56" fmla="*/ 135 w 206"/>
                <a:gd name="T57" fmla="*/ 111 h 202"/>
                <a:gd name="T58" fmla="*/ 102 w 206"/>
                <a:gd name="T59" fmla="*/ 120 h 202"/>
                <a:gd name="T60" fmla="*/ 159 w 206"/>
                <a:gd name="T61" fmla="*/ 175 h 202"/>
                <a:gd name="T62" fmla="*/ 161 w 206"/>
                <a:gd name="T63" fmla="*/ 167 h 202"/>
                <a:gd name="T64" fmla="*/ 171 w 206"/>
                <a:gd name="T65" fmla="*/ 154 h 202"/>
                <a:gd name="T66" fmla="*/ 193 w 206"/>
                <a:gd name="T67" fmla="*/ 140 h 202"/>
                <a:gd name="T68" fmla="*/ 192 w 206"/>
                <a:gd name="T69" fmla="*/ 122 h 202"/>
                <a:gd name="T70" fmla="*/ 166 w 206"/>
                <a:gd name="T71" fmla="*/ 119 h 202"/>
                <a:gd name="T72" fmla="*/ 145 w 206"/>
                <a:gd name="T73" fmla="*/ 112 h 202"/>
                <a:gd name="T74" fmla="*/ 134 w 206"/>
                <a:gd name="T75" fmla="*/ 122 h 202"/>
                <a:gd name="T76" fmla="*/ 120 w 206"/>
                <a:gd name="T77" fmla="*/ 139 h 202"/>
                <a:gd name="T78" fmla="*/ 114 w 206"/>
                <a:gd name="T79" fmla="*/ 152 h 202"/>
                <a:gd name="T80" fmla="*/ 127 w 206"/>
                <a:gd name="T81" fmla="*/ 171 h 202"/>
                <a:gd name="T82" fmla="*/ 127 w 206"/>
                <a:gd name="T83" fmla="*/ 189 h 202"/>
                <a:gd name="T84" fmla="*/ 153 w 206"/>
                <a:gd name="T85" fmla="*/ 191 h 202"/>
                <a:gd name="T86" fmla="*/ 174 w 206"/>
                <a:gd name="T87" fmla="*/ 199 h 202"/>
                <a:gd name="T88" fmla="*/ 185 w 206"/>
                <a:gd name="T89" fmla="*/ 189 h 202"/>
                <a:gd name="T90" fmla="*/ 194 w 206"/>
                <a:gd name="T91" fmla="*/ 168 h 202"/>
                <a:gd name="T92" fmla="*/ 206 w 206"/>
                <a:gd name="T93" fmla="*/ 155 h 202"/>
                <a:gd name="T94" fmla="*/ 185 w 206"/>
                <a:gd name="T95" fmla="*/ 168 h 202"/>
                <a:gd name="T96" fmla="*/ 180 w 206"/>
                <a:gd name="T97" fmla="*/ 175 h 202"/>
                <a:gd name="T98" fmla="*/ 167 w 206"/>
                <a:gd name="T99" fmla="*/ 193 h 202"/>
                <a:gd name="T100" fmla="*/ 148 w 206"/>
                <a:gd name="T101" fmla="*/ 181 h 202"/>
                <a:gd name="T102" fmla="*/ 140 w 206"/>
                <a:gd name="T103" fmla="*/ 176 h 202"/>
                <a:gd name="T104" fmla="*/ 121 w 206"/>
                <a:gd name="T105" fmla="*/ 163 h 202"/>
                <a:gd name="T106" fmla="*/ 134 w 206"/>
                <a:gd name="T107" fmla="*/ 143 h 202"/>
                <a:gd name="T108" fmla="*/ 139 w 206"/>
                <a:gd name="T109" fmla="*/ 136 h 202"/>
                <a:gd name="T110" fmla="*/ 152 w 206"/>
                <a:gd name="T111" fmla="*/ 117 h 202"/>
                <a:gd name="T112" fmla="*/ 172 w 206"/>
                <a:gd name="T113" fmla="*/ 130 h 202"/>
                <a:gd name="T114" fmla="*/ 179 w 206"/>
                <a:gd name="T115" fmla="*/ 135 h 202"/>
                <a:gd name="T116" fmla="*/ 197 w 206"/>
                <a:gd name="T117" fmla="*/ 14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6" h="202">
                  <a:moveTo>
                    <a:pt x="104" y="65"/>
                  </a:moveTo>
                  <a:cubicBezTo>
                    <a:pt x="99" y="53"/>
                    <a:pt x="88" y="45"/>
                    <a:pt x="75" y="45"/>
                  </a:cubicBezTo>
                  <a:cubicBezTo>
                    <a:pt x="71" y="45"/>
                    <a:pt x="67" y="46"/>
                    <a:pt x="63" y="47"/>
                  </a:cubicBezTo>
                  <a:cubicBezTo>
                    <a:pt x="56" y="50"/>
                    <a:pt x="50" y="56"/>
                    <a:pt x="46" y="64"/>
                  </a:cubicBezTo>
                  <a:cubicBezTo>
                    <a:pt x="43" y="72"/>
                    <a:pt x="43" y="80"/>
                    <a:pt x="46" y="88"/>
                  </a:cubicBezTo>
                  <a:cubicBezTo>
                    <a:pt x="51" y="100"/>
                    <a:pt x="62" y="107"/>
                    <a:pt x="75" y="107"/>
                  </a:cubicBezTo>
                  <a:cubicBezTo>
                    <a:pt x="79" y="107"/>
                    <a:pt x="83" y="106"/>
                    <a:pt x="86" y="105"/>
                  </a:cubicBezTo>
                  <a:cubicBezTo>
                    <a:pt x="102" y="99"/>
                    <a:pt x="110" y="81"/>
                    <a:pt x="104" y="65"/>
                  </a:cubicBezTo>
                  <a:close/>
                  <a:moveTo>
                    <a:pt x="83" y="98"/>
                  </a:moveTo>
                  <a:cubicBezTo>
                    <a:pt x="81" y="99"/>
                    <a:pt x="78" y="99"/>
                    <a:pt x="75" y="99"/>
                  </a:cubicBezTo>
                  <a:cubicBezTo>
                    <a:pt x="65" y="99"/>
                    <a:pt x="57" y="93"/>
                    <a:pt x="54" y="85"/>
                  </a:cubicBezTo>
                  <a:cubicBezTo>
                    <a:pt x="51" y="79"/>
                    <a:pt x="51" y="73"/>
                    <a:pt x="54" y="67"/>
                  </a:cubicBezTo>
                  <a:cubicBezTo>
                    <a:pt x="56" y="61"/>
                    <a:pt x="61" y="57"/>
                    <a:pt x="66" y="55"/>
                  </a:cubicBezTo>
                  <a:cubicBezTo>
                    <a:pt x="69" y="54"/>
                    <a:pt x="72" y="53"/>
                    <a:pt x="75" y="53"/>
                  </a:cubicBezTo>
                  <a:cubicBezTo>
                    <a:pt x="84" y="53"/>
                    <a:pt x="93" y="59"/>
                    <a:pt x="96" y="68"/>
                  </a:cubicBezTo>
                  <a:cubicBezTo>
                    <a:pt x="101" y="79"/>
                    <a:pt x="95" y="93"/>
                    <a:pt x="83" y="98"/>
                  </a:cubicBezTo>
                  <a:close/>
                  <a:moveTo>
                    <a:pt x="116" y="140"/>
                  </a:moveTo>
                  <a:cubicBezTo>
                    <a:pt x="117" y="138"/>
                    <a:pt x="117" y="136"/>
                    <a:pt x="116" y="135"/>
                  </a:cubicBezTo>
                  <a:cubicBezTo>
                    <a:pt x="111" y="123"/>
                    <a:pt x="111" y="123"/>
                    <a:pt x="111" y="123"/>
                  </a:cubicBezTo>
                  <a:cubicBezTo>
                    <a:pt x="115" y="120"/>
                    <a:pt x="118" y="117"/>
                    <a:pt x="121" y="113"/>
                  </a:cubicBezTo>
                  <a:cubicBezTo>
                    <a:pt x="132" y="118"/>
                    <a:pt x="132" y="118"/>
                    <a:pt x="132" y="118"/>
                  </a:cubicBezTo>
                  <a:cubicBezTo>
                    <a:pt x="136" y="120"/>
                    <a:pt x="140" y="118"/>
                    <a:pt x="141" y="115"/>
                  </a:cubicBezTo>
                  <a:cubicBezTo>
                    <a:pt x="149" y="98"/>
                    <a:pt x="149" y="98"/>
                    <a:pt x="149" y="98"/>
                  </a:cubicBezTo>
                  <a:cubicBezTo>
                    <a:pt x="150" y="95"/>
                    <a:pt x="149" y="90"/>
                    <a:pt x="145" y="89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35" y="79"/>
                    <a:pt x="135" y="75"/>
                    <a:pt x="134" y="70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47" y="65"/>
                    <a:pt x="148" y="63"/>
                    <a:pt x="149" y="62"/>
                  </a:cubicBezTo>
                  <a:cubicBezTo>
                    <a:pt x="150" y="60"/>
                    <a:pt x="150" y="58"/>
                    <a:pt x="149" y="56"/>
                  </a:cubicBezTo>
                  <a:cubicBezTo>
                    <a:pt x="142" y="40"/>
                    <a:pt x="142" y="40"/>
                    <a:pt x="142" y="40"/>
                  </a:cubicBezTo>
                  <a:cubicBezTo>
                    <a:pt x="141" y="36"/>
                    <a:pt x="137" y="34"/>
                    <a:pt x="134" y="36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120" y="36"/>
                    <a:pt x="116" y="33"/>
                    <a:pt x="113" y="30"/>
                  </a:cubicBezTo>
                  <a:cubicBezTo>
                    <a:pt x="118" y="19"/>
                    <a:pt x="118" y="19"/>
                    <a:pt x="118" y="19"/>
                  </a:cubicBezTo>
                  <a:cubicBezTo>
                    <a:pt x="118" y="17"/>
                    <a:pt x="118" y="15"/>
                    <a:pt x="118" y="14"/>
                  </a:cubicBezTo>
                  <a:cubicBezTo>
                    <a:pt x="117" y="12"/>
                    <a:pt x="116" y="11"/>
                    <a:pt x="114" y="10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4" y="1"/>
                    <a:pt x="90" y="3"/>
                    <a:pt x="88" y="6"/>
                  </a:cubicBezTo>
                  <a:cubicBezTo>
                    <a:pt x="83" y="17"/>
                    <a:pt x="83" y="17"/>
                    <a:pt x="83" y="17"/>
                  </a:cubicBezTo>
                  <a:cubicBezTo>
                    <a:pt x="79" y="17"/>
                    <a:pt x="74" y="17"/>
                    <a:pt x="69" y="17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3" y="2"/>
                    <a:pt x="59" y="0"/>
                    <a:pt x="56" y="2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7" y="9"/>
                    <a:pt x="36" y="10"/>
                    <a:pt x="35" y="12"/>
                  </a:cubicBezTo>
                  <a:cubicBezTo>
                    <a:pt x="34" y="14"/>
                    <a:pt x="34" y="16"/>
                    <a:pt x="35" y="17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36" y="32"/>
                    <a:pt x="32" y="35"/>
                    <a:pt x="29" y="39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4" y="33"/>
                    <a:pt x="10" y="34"/>
                    <a:pt x="8" y="38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0" y="58"/>
                    <a:pt x="1" y="62"/>
                    <a:pt x="5" y="63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6" y="73"/>
                    <a:pt x="16" y="78"/>
                    <a:pt x="17" y="82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3" y="88"/>
                    <a:pt x="1" y="89"/>
                    <a:pt x="1" y="91"/>
                  </a:cubicBezTo>
                  <a:cubicBezTo>
                    <a:pt x="0" y="92"/>
                    <a:pt x="0" y="94"/>
                    <a:pt x="1" y="96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9" y="116"/>
                    <a:pt x="13" y="118"/>
                    <a:pt x="16" y="117"/>
                  </a:cubicBezTo>
                  <a:cubicBezTo>
                    <a:pt x="28" y="112"/>
                    <a:pt x="28" y="112"/>
                    <a:pt x="28" y="112"/>
                  </a:cubicBezTo>
                  <a:cubicBezTo>
                    <a:pt x="31" y="116"/>
                    <a:pt x="35" y="119"/>
                    <a:pt x="38" y="122"/>
                  </a:cubicBezTo>
                  <a:cubicBezTo>
                    <a:pt x="33" y="134"/>
                    <a:pt x="33" y="134"/>
                    <a:pt x="33" y="134"/>
                  </a:cubicBezTo>
                  <a:cubicBezTo>
                    <a:pt x="33" y="136"/>
                    <a:pt x="33" y="137"/>
                    <a:pt x="33" y="139"/>
                  </a:cubicBezTo>
                  <a:cubicBezTo>
                    <a:pt x="34" y="141"/>
                    <a:pt x="35" y="142"/>
                    <a:pt x="37" y="143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57" y="152"/>
                    <a:pt x="61" y="150"/>
                    <a:pt x="63" y="146"/>
                  </a:cubicBezTo>
                  <a:cubicBezTo>
                    <a:pt x="68" y="135"/>
                    <a:pt x="68" y="135"/>
                    <a:pt x="68" y="135"/>
                  </a:cubicBezTo>
                  <a:cubicBezTo>
                    <a:pt x="72" y="135"/>
                    <a:pt x="77" y="135"/>
                    <a:pt x="82" y="135"/>
                  </a:cubicBezTo>
                  <a:cubicBezTo>
                    <a:pt x="86" y="146"/>
                    <a:pt x="86" y="146"/>
                    <a:pt x="86" y="146"/>
                  </a:cubicBezTo>
                  <a:cubicBezTo>
                    <a:pt x="87" y="149"/>
                    <a:pt x="90" y="151"/>
                    <a:pt x="93" y="151"/>
                  </a:cubicBezTo>
                  <a:cubicBezTo>
                    <a:pt x="94" y="151"/>
                    <a:pt x="94" y="151"/>
                    <a:pt x="95" y="150"/>
                  </a:cubicBezTo>
                  <a:cubicBezTo>
                    <a:pt x="112" y="144"/>
                    <a:pt x="112" y="144"/>
                    <a:pt x="112" y="144"/>
                  </a:cubicBezTo>
                  <a:cubicBezTo>
                    <a:pt x="114" y="143"/>
                    <a:pt x="115" y="142"/>
                    <a:pt x="116" y="140"/>
                  </a:cubicBezTo>
                  <a:close/>
                  <a:moveTo>
                    <a:pt x="108" y="137"/>
                  </a:moveTo>
                  <a:cubicBezTo>
                    <a:pt x="93" y="142"/>
                    <a:pt x="93" y="142"/>
                    <a:pt x="93" y="142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4" y="126"/>
                    <a:pt x="84" y="126"/>
                    <a:pt x="84" y="126"/>
                  </a:cubicBezTo>
                  <a:cubicBezTo>
                    <a:pt x="78" y="127"/>
                    <a:pt x="72" y="127"/>
                    <a:pt x="66" y="126"/>
                  </a:cubicBezTo>
                  <a:cubicBezTo>
                    <a:pt x="63" y="126"/>
                    <a:pt x="63" y="126"/>
                    <a:pt x="63" y="126"/>
                  </a:cubicBezTo>
                  <a:cubicBezTo>
                    <a:pt x="56" y="142"/>
                    <a:pt x="56" y="142"/>
                    <a:pt x="56" y="142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48" y="119"/>
                    <a:pt x="48" y="119"/>
                    <a:pt x="48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1" y="114"/>
                    <a:pt x="37" y="110"/>
                    <a:pt x="33" y="105"/>
                  </a:cubicBezTo>
                  <a:cubicBezTo>
                    <a:pt x="31" y="102"/>
                    <a:pt x="31" y="102"/>
                    <a:pt x="31" y="102"/>
                  </a:cubicBezTo>
                  <a:cubicBezTo>
                    <a:pt x="14" y="109"/>
                    <a:pt x="14" y="109"/>
                    <a:pt x="14" y="109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5" y="84"/>
                    <a:pt x="25" y="84"/>
                    <a:pt x="25" y="84"/>
                  </a:cubicBezTo>
                  <a:cubicBezTo>
                    <a:pt x="24" y="78"/>
                    <a:pt x="24" y="73"/>
                    <a:pt x="25" y="67"/>
                  </a:cubicBezTo>
                  <a:cubicBezTo>
                    <a:pt x="26" y="64"/>
                    <a:pt x="26" y="64"/>
                    <a:pt x="26" y="64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7" y="41"/>
                    <a:pt x="42" y="37"/>
                    <a:pt x="47" y="34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73" y="25"/>
                    <a:pt x="79" y="25"/>
                    <a:pt x="85" y="26"/>
                  </a:cubicBezTo>
                  <a:cubicBezTo>
                    <a:pt x="88" y="26"/>
                    <a:pt x="88" y="26"/>
                    <a:pt x="88" y="26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03" y="33"/>
                    <a:pt x="103" y="33"/>
                    <a:pt x="103" y="33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10" y="38"/>
                    <a:pt x="114" y="42"/>
                    <a:pt x="118" y="47"/>
                  </a:cubicBezTo>
                  <a:cubicBezTo>
                    <a:pt x="119" y="50"/>
                    <a:pt x="119" y="50"/>
                    <a:pt x="119" y="50"/>
                  </a:cubicBezTo>
                  <a:cubicBezTo>
                    <a:pt x="135" y="43"/>
                    <a:pt x="135" y="43"/>
                    <a:pt x="135" y="43"/>
                  </a:cubicBezTo>
                  <a:cubicBezTo>
                    <a:pt x="141" y="58"/>
                    <a:pt x="141" y="58"/>
                    <a:pt x="141" y="58"/>
                  </a:cubicBezTo>
                  <a:cubicBezTo>
                    <a:pt x="125" y="65"/>
                    <a:pt x="125" y="65"/>
                    <a:pt x="125" y="65"/>
                  </a:cubicBezTo>
                  <a:cubicBezTo>
                    <a:pt x="126" y="68"/>
                    <a:pt x="126" y="68"/>
                    <a:pt x="126" y="68"/>
                  </a:cubicBezTo>
                  <a:cubicBezTo>
                    <a:pt x="127" y="74"/>
                    <a:pt x="127" y="80"/>
                    <a:pt x="126" y="86"/>
                  </a:cubicBezTo>
                  <a:cubicBezTo>
                    <a:pt x="125" y="89"/>
                    <a:pt x="125" y="89"/>
                    <a:pt x="125" y="89"/>
                  </a:cubicBezTo>
                  <a:cubicBezTo>
                    <a:pt x="141" y="96"/>
                    <a:pt x="141" y="96"/>
                    <a:pt x="141" y="96"/>
                  </a:cubicBezTo>
                  <a:cubicBezTo>
                    <a:pt x="135" y="111"/>
                    <a:pt x="135" y="111"/>
                    <a:pt x="135" y="111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17" y="106"/>
                    <a:pt x="117" y="106"/>
                    <a:pt x="117" y="106"/>
                  </a:cubicBezTo>
                  <a:cubicBezTo>
                    <a:pt x="113" y="111"/>
                    <a:pt x="109" y="115"/>
                    <a:pt x="104" y="118"/>
                  </a:cubicBezTo>
                  <a:cubicBezTo>
                    <a:pt x="102" y="120"/>
                    <a:pt x="102" y="120"/>
                    <a:pt x="102" y="120"/>
                  </a:cubicBezTo>
                  <a:lnTo>
                    <a:pt x="108" y="137"/>
                  </a:lnTo>
                  <a:close/>
                  <a:moveTo>
                    <a:pt x="157" y="136"/>
                  </a:moveTo>
                  <a:cubicBezTo>
                    <a:pt x="146" y="137"/>
                    <a:pt x="138" y="147"/>
                    <a:pt x="140" y="158"/>
                  </a:cubicBezTo>
                  <a:cubicBezTo>
                    <a:pt x="141" y="168"/>
                    <a:pt x="149" y="175"/>
                    <a:pt x="159" y="175"/>
                  </a:cubicBezTo>
                  <a:cubicBezTo>
                    <a:pt x="160" y="175"/>
                    <a:pt x="161" y="175"/>
                    <a:pt x="162" y="175"/>
                  </a:cubicBezTo>
                  <a:cubicBezTo>
                    <a:pt x="173" y="174"/>
                    <a:pt x="180" y="164"/>
                    <a:pt x="179" y="153"/>
                  </a:cubicBezTo>
                  <a:cubicBezTo>
                    <a:pt x="178" y="142"/>
                    <a:pt x="168" y="134"/>
                    <a:pt x="157" y="136"/>
                  </a:cubicBezTo>
                  <a:close/>
                  <a:moveTo>
                    <a:pt x="161" y="167"/>
                  </a:moveTo>
                  <a:cubicBezTo>
                    <a:pt x="154" y="168"/>
                    <a:pt x="148" y="163"/>
                    <a:pt x="147" y="157"/>
                  </a:cubicBezTo>
                  <a:cubicBezTo>
                    <a:pt x="147" y="150"/>
                    <a:pt x="151" y="144"/>
                    <a:pt x="158" y="144"/>
                  </a:cubicBezTo>
                  <a:cubicBezTo>
                    <a:pt x="158" y="143"/>
                    <a:pt x="159" y="143"/>
                    <a:pt x="159" y="143"/>
                  </a:cubicBezTo>
                  <a:cubicBezTo>
                    <a:pt x="165" y="143"/>
                    <a:pt x="170" y="148"/>
                    <a:pt x="171" y="154"/>
                  </a:cubicBezTo>
                  <a:cubicBezTo>
                    <a:pt x="172" y="160"/>
                    <a:pt x="167" y="166"/>
                    <a:pt x="161" y="167"/>
                  </a:cubicBezTo>
                  <a:close/>
                  <a:moveTo>
                    <a:pt x="205" y="144"/>
                  </a:moveTo>
                  <a:cubicBezTo>
                    <a:pt x="204" y="141"/>
                    <a:pt x="202" y="139"/>
                    <a:pt x="199" y="139"/>
                  </a:cubicBezTo>
                  <a:cubicBezTo>
                    <a:pt x="193" y="140"/>
                    <a:pt x="193" y="140"/>
                    <a:pt x="193" y="140"/>
                  </a:cubicBezTo>
                  <a:cubicBezTo>
                    <a:pt x="192" y="138"/>
                    <a:pt x="191" y="136"/>
                    <a:pt x="190" y="135"/>
                  </a:cubicBezTo>
                  <a:cubicBezTo>
                    <a:pt x="193" y="130"/>
                    <a:pt x="193" y="130"/>
                    <a:pt x="193" y="130"/>
                  </a:cubicBezTo>
                  <a:cubicBezTo>
                    <a:pt x="194" y="129"/>
                    <a:pt x="195" y="127"/>
                    <a:pt x="194" y="126"/>
                  </a:cubicBezTo>
                  <a:cubicBezTo>
                    <a:pt x="194" y="124"/>
                    <a:pt x="193" y="123"/>
                    <a:pt x="192" y="122"/>
                  </a:cubicBezTo>
                  <a:cubicBezTo>
                    <a:pt x="184" y="115"/>
                    <a:pt x="184" y="115"/>
                    <a:pt x="184" y="115"/>
                  </a:cubicBezTo>
                  <a:cubicBezTo>
                    <a:pt x="181" y="114"/>
                    <a:pt x="178" y="114"/>
                    <a:pt x="176" y="116"/>
                  </a:cubicBezTo>
                  <a:cubicBezTo>
                    <a:pt x="172" y="121"/>
                    <a:pt x="172" y="121"/>
                    <a:pt x="172" y="121"/>
                  </a:cubicBezTo>
                  <a:cubicBezTo>
                    <a:pt x="170" y="120"/>
                    <a:pt x="168" y="120"/>
                    <a:pt x="166" y="119"/>
                  </a:cubicBezTo>
                  <a:cubicBezTo>
                    <a:pt x="165" y="113"/>
                    <a:pt x="165" y="113"/>
                    <a:pt x="165" y="113"/>
                  </a:cubicBezTo>
                  <a:cubicBezTo>
                    <a:pt x="165" y="111"/>
                    <a:pt x="163" y="108"/>
                    <a:pt x="160" y="108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47" y="110"/>
                    <a:pt x="146" y="111"/>
                    <a:pt x="145" y="112"/>
                  </a:cubicBezTo>
                  <a:cubicBezTo>
                    <a:pt x="144" y="113"/>
                    <a:pt x="143" y="115"/>
                    <a:pt x="143" y="116"/>
                  </a:cubicBezTo>
                  <a:cubicBezTo>
                    <a:pt x="144" y="122"/>
                    <a:pt x="144" y="122"/>
                    <a:pt x="144" y="122"/>
                  </a:cubicBezTo>
                  <a:cubicBezTo>
                    <a:pt x="142" y="123"/>
                    <a:pt x="140" y="124"/>
                    <a:pt x="139" y="125"/>
                  </a:cubicBezTo>
                  <a:cubicBezTo>
                    <a:pt x="134" y="122"/>
                    <a:pt x="134" y="122"/>
                    <a:pt x="134" y="122"/>
                  </a:cubicBezTo>
                  <a:cubicBezTo>
                    <a:pt x="131" y="120"/>
                    <a:pt x="128" y="120"/>
                    <a:pt x="126" y="123"/>
                  </a:cubicBezTo>
                  <a:cubicBezTo>
                    <a:pt x="119" y="131"/>
                    <a:pt x="119" y="131"/>
                    <a:pt x="119" y="131"/>
                  </a:cubicBezTo>
                  <a:cubicBezTo>
                    <a:pt x="118" y="132"/>
                    <a:pt x="118" y="134"/>
                    <a:pt x="118" y="135"/>
                  </a:cubicBezTo>
                  <a:cubicBezTo>
                    <a:pt x="118" y="137"/>
                    <a:pt x="119" y="138"/>
                    <a:pt x="120" y="139"/>
                  </a:cubicBezTo>
                  <a:cubicBezTo>
                    <a:pt x="125" y="143"/>
                    <a:pt x="125" y="143"/>
                    <a:pt x="125" y="143"/>
                  </a:cubicBezTo>
                  <a:cubicBezTo>
                    <a:pt x="125" y="145"/>
                    <a:pt x="124" y="147"/>
                    <a:pt x="124" y="149"/>
                  </a:cubicBezTo>
                  <a:cubicBezTo>
                    <a:pt x="117" y="149"/>
                    <a:pt x="117" y="149"/>
                    <a:pt x="117" y="149"/>
                  </a:cubicBezTo>
                  <a:cubicBezTo>
                    <a:pt x="116" y="150"/>
                    <a:pt x="115" y="150"/>
                    <a:pt x="114" y="152"/>
                  </a:cubicBezTo>
                  <a:cubicBezTo>
                    <a:pt x="113" y="153"/>
                    <a:pt x="112" y="154"/>
                    <a:pt x="112" y="156"/>
                  </a:cubicBezTo>
                  <a:cubicBezTo>
                    <a:pt x="114" y="166"/>
                    <a:pt x="114" y="166"/>
                    <a:pt x="114" y="166"/>
                  </a:cubicBezTo>
                  <a:cubicBezTo>
                    <a:pt x="114" y="169"/>
                    <a:pt x="117" y="171"/>
                    <a:pt x="119" y="171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7" y="172"/>
                    <a:pt x="128" y="174"/>
                    <a:pt x="130" y="176"/>
                  </a:cubicBezTo>
                  <a:cubicBezTo>
                    <a:pt x="126" y="181"/>
                    <a:pt x="126" y="181"/>
                    <a:pt x="126" y="181"/>
                  </a:cubicBezTo>
                  <a:cubicBezTo>
                    <a:pt x="125" y="182"/>
                    <a:pt x="124" y="184"/>
                    <a:pt x="125" y="185"/>
                  </a:cubicBezTo>
                  <a:cubicBezTo>
                    <a:pt x="125" y="187"/>
                    <a:pt x="126" y="188"/>
                    <a:pt x="127" y="189"/>
                  </a:cubicBezTo>
                  <a:cubicBezTo>
                    <a:pt x="135" y="195"/>
                    <a:pt x="135" y="195"/>
                    <a:pt x="135" y="195"/>
                  </a:cubicBezTo>
                  <a:cubicBezTo>
                    <a:pt x="138" y="197"/>
                    <a:pt x="141" y="197"/>
                    <a:pt x="143" y="194"/>
                  </a:cubicBezTo>
                  <a:cubicBezTo>
                    <a:pt x="147" y="189"/>
                    <a:pt x="147" y="189"/>
                    <a:pt x="147" y="189"/>
                  </a:cubicBezTo>
                  <a:cubicBezTo>
                    <a:pt x="149" y="190"/>
                    <a:pt x="151" y="191"/>
                    <a:pt x="153" y="191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4" y="200"/>
                    <a:pt x="156" y="202"/>
                    <a:pt x="159" y="202"/>
                  </a:cubicBezTo>
                  <a:cubicBezTo>
                    <a:pt x="171" y="201"/>
                    <a:pt x="171" y="201"/>
                    <a:pt x="171" y="201"/>
                  </a:cubicBezTo>
                  <a:cubicBezTo>
                    <a:pt x="172" y="201"/>
                    <a:pt x="174" y="200"/>
                    <a:pt x="174" y="199"/>
                  </a:cubicBezTo>
                  <a:cubicBezTo>
                    <a:pt x="175" y="197"/>
                    <a:pt x="176" y="196"/>
                    <a:pt x="176" y="194"/>
                  </a:cubicBezTo>
                  <a:cubicBezTo>
                    <a:pt x="175" y="188"/>
                    <a:pt x="175" y="188"/>
                    <a:pt x="175" y="188"/>
                  </a:cubicBezTo>
                  <a:cubicBezTo>
                    <a:pt x="177" y="187"/>
                    <a:pt x="178" y="186"/>
                    <a:pt x="180" y="185"/>
                  </a:cubicBezTo>
                  <a:cubicBezTo>
                    <a:pt x="185" y="189"/>
                    <a:pt x="185" y="189"/>
                    <a:pt x="185" y="189"/>
                  </a:cubicBezTo>
                  <a:cubicBezTo>
                    <a:pt x="187" y="191"/>
                    <a:pt x="191" y="190"/>
                    <a:pt x="193" y="188"/>
                  </a:cubicBezTo>
                  <a:cubicBezTo>
                    <a:pt x="199" y="180"/>
                    <a:pt x="199" y="180"/>
                    <a:pt x="199" y="180"/>
                  </a:cubicBezTo>
                  <a:cubicBezTo>
                    <a:pt x="201" y="177"/>
                    <a:pt x="201" y="173"/>
                    <a:pt x="198" y="172"/>
                  </a:cubicBezTo>
                  <a:cubicBezTo>
                    <a:pt x="194" y="168"/>
                    <a:pt x="194" y="168"/>
                    <a:pt x="194" y="168"/>
                  </a:cubicBezTo>
                  <a:cubicBezTo>
                    <a:pt x="194" y="166"/>
                    <a:pt x="195" y="164"/>
                    <a:pt x="195" y="162"/>
                  </a:cubicBezTo>
                  <a:cubicBezTo>
                    <a:pt x="201" y="161"/>
                    <a:pt x="201" y="161"/>
                    <a:pt x="201" y="161"/>
                  </a:cubicBezTo>
                  <a:cubicBezTo>
                    <a:pt x="203" y="161"/>
                    <a:pt x="204" y="160"/>
                    <a:pt x="205" y="159"/>
                  </a:cubicBezTo>
                  <a:cubicBezTo>
                    <a:pt x="206" y="158"/>
                    <a:pt x="206" y="156"/>
                    <a:pt x="206" y="155"/>
                  </a:cubicBezTo>
                  <a:lnTo>
                    <a:pt x="205" y="144"/>
                  </a:lnTo>
                  <a:close/>
                  <a:moveTo>
                    <a:pt x="188" y="155"/>
                  </a:moveTo>
                  <a:cubicBezTo>
                    <a:pt x="188" y="158"/>
                    <a:pt x="188" y="158"/>
                    <a:pt x="188" y="158"/>
                  </a:cubicBezTo>
                  <a:cubicBezTo>
                    <a:pt x="188" y="161"/>
                    <a:pt x="187" y="164"/>
                    <a:pt x="185" y="168"/>
                  </a:cubicBezTo>
                  <a:cubicBezTo>
                    <a:pt x="184" y="170"/>
                    <a:pt x="184" y="170"/>
                    <a:pt x="184" y="170"/>
                  </a:cubicBezTo>
                  <a:cubicBezTo>
                    <a:pt x="192" y="176"/>
                    <a:pt x="192" y="176"/>
                    <a:pt x="192" y="176"/>
                  </a:cubicBezTo>
                  <a:cubicBezTo>
                    <a:pt x="188" y="181"/>
                    <a:pt x="188" y="181"/>
                    <a:pt x="188" y="181"/>
                  </a:cubicBezTo>
                  <a:cubicBezTo>
                    <a:pt x="180" y="175"/>
                    <a:pt x="180" y="175"/>
                    <a:pt x="180" y="175"/>
                  </a:cubicBezTo>
                  <a:cubicBezTo>
                    <a:pt x="177" y="177"/>
                    <a:pt x="177" y="177"/>
                    <a:pt x="177" y="177"/>
                  </a:cubicBezTo>
                  <a:cubicBezTo>
                    <a:pt x="175" y="179"/>
                    <a:pt x="172" y="181"/>
                    <a:pt x="169" y="182"/>
                  </a:cubicBezTo>
                  <a:cubicBezTo>
                    <a:pt x="166" y="183"/>
                    <a:pt x="166" y="183"/>
                    <a:pt x="166" y="183"/>
                  </a:cubicBezTo>
                  <a:cubicBezTo>
                    <a:pt x="167" y="193"/>
                    <a:pt x="167" y="193"/>
                    <a:pt x="167" y="193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60" y="184"/>
                    <a:pt x="160" y="184"/>
                    <a:pt x="160" y="184"/>
                  </a:cubicBezTo>
                  <a:cubicBezTo>
                    <a:pt x="157" y="184"/>
                    <a:pt x="157" y="184"/>
                    <a:pt x="157" y="184"/>
                  </a:cubicBezTo>
                  <a:cubicBezTo>
                    <a:pt x="154" y="183"/>
                    <a:pt x="150" y="182"/>
                    <a:pt x="148" y="181"/>
                  </a:cubicBezTo>
                  <a:cubicBezTo>
                    <a:pt x="145" y="180"/>
                    <a:pt x="145" y="180"/>
                    <a:pt x="145" y="180"/>
                  </a:cubicBezTo>
                  <a:cubicBezTo>
                    <a:pt x="138" y="188"/>
                    <a:pt x="138" y="188"/>
                    <a:pt x="138" y="188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40" y="176"/>
                    <a:pt x="140" y="176"/>
                    <a:pt x="140" y="176"/>
                  </a:cubicBezTo>
                  <a:cubicBezTo>
                    <a:pt x="138" y="173"/>
                    <a:pt x="138" y="173"/>
                    <a:pt x="138" y="173"/>
                  </a:cubicBezTo>
                  <a:cubicBezTo>
                    <a:pt x="136" y="171"/>
                    <a:pt x="134" y="168"/>
                    <a:pt x="133" y="165"/>
                  </a:cubicBezTo>
                  <a:cubicBezTo>
                    <a:pt x="132" y="162"/>
                    <a:pt x="132" y="162"/>
                    <a:pt x="132" y="162"/>
                  </a:cubicBezTo>
                  <a:cubicBezTo>
                    <a:pt x="121" y="163"/>
                    <a:pt x="121" y="163"/>
                    <a:pt x="121" y="163"/>
                  </a:cubicBezTo>
                  <a:cubicBezTo>
                    <a:pt x="121" y="157"/>
                    <a:pt x="121" y="157"/>
                    <a:pt x="121" y="157"/>
                  </a:cubicBezTo>
                  <a:cubicBezTo>
                    <a:pt x="131" y="156"/>
                    <a:pt x="131" y="156"/>
                    <a:pt x="131" y="156"/>
                  </a:cubicBezTo>
                  <a:cubicBezTo>
                    <a:pt x="131" y="153"/>
                    <a:pt x="131" y="153"/>
                    <a:pt x="131" y="153"/>
                  </a:cubicBezTo>
                  <a:cubicBezTo>
                    <a:pt x="132" y="149"/>
                    <a:pt x="132" y="146"/>
                    <a:pt x="134" y="143"/>
                  </a:cubicBezTo>
                  <a:cubicBezTo>
                    <a:pt x="135" y="140"/>
                    <a:pt x="135" y="140"/>
                    <a:pt x="135" y="140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139" y="136"/>
                    <a:pt x="139" y="136"/>
                    <a:pt x="139" y="136"/>
                  </a:cubicBezTo>
                  <a:cubicBezTo>
                    <a:pt x="141" y="134"/>
                    <a:pt x="141" y="134"/>
                    <a:pt x="141" y="134"/>
                  </a:cubicBezTo>
                  <a:cubicBezTo>
                    <a:pt x="144" y="131"/>
                    <a:pt x="147" y="130"/>
                    <a:pt x="150" y="129"/>
                  </a:cubicBezTo>
                  <a:cubicBezTo>
                    <a:pt x="153" y="127"/>
                    <a:pt x="153" y="127"/>
                    <a:pt x="153" y="127"/>
                  </a:cubicBezTo>
                  <a:cubicBezTo>
                    <a:pt x="152" y="117"/>
                    <a:pt x="152" y="117"/>
                    <a:pt x="152" y="117"/>
                  </a:cubicBezTo>
                  <a:cubicBezTo>
                    <a:pt x="158" y="117"/>
                    <a:pt x="158" y="117"/>
                    <a:pt x="158" y="117"/>
                  </a:cubicBezTo>
                  <a:cubicBezTo>
                    <a:pt x="159" y="127"/>
                    <a:pt x="159" y="127"/>
                    <a:pt x="159" y="127"/>
                  </a:cubicBezTo>
                  <a:cubicBezTo>
                    <a:pt x="162" y="127"/>
                    <a:pt x="162" y="127"/>
                    <a:pt x="162" y="127"/>
                  </a:cubicBezTo>
                  <a:cubicBezTo>
                    <a:pt x="165" y="127"/>
                    <a:pt x="169" y="128"/>
                    <a:pt x="172" y="130"/>
                  </a:cubicBezTo>
                  <a:cubicBezTo>
                    <a:pt x="175" y="131"/>
                    <a:pt x="175" y="131"/>
                    <a:pt x="175" y="131"/>
                  </a:cubicBezTo>
                  <a:cubicBezTo>
                    <a:pt x="181" y="123"/>
                    <a:pt x="181" y="123"/>
                    <a:pt x="181" y="123"/>
                  </a:cubicBezTo>
                  <a:cubicBezTo>
                    <a:pt x="185" y="127"/>
                    <a:pt x="185" y="127"/>
                    <a:pt x="185" y="127"/>
                  </a:cubicBezTo>
                  <a:cubicBezTo>
                    <a:pt x="179" y="135"/>
                    <a:pt x="179" y="135"/>
                    <a:pt x="179" y="135"/>
                  </a:cubicBezTo>
                  <a:cubicBezTo>
                    <a:pt x="181" y="137"/>
                    <a:pt x="181" y="137"/>
                    <a:pt x="181" y="137"/>
                  </a:cubicBezTo>
                  <a:cubicBezTo>
                    <a:pt x="184" y="140"/>
                    <a:pt x="185" y="143"/>
                    <a:pt x="186" y="146"/>
                  </a:cubicBezTo>
                  <a:cubicBezTo>
                    <a:pt x="187" y="149"/>
                    <a:pt x="187" y="149"/>
                    <a:pt x="187" y="149"/>
                  </a:cubicBezTo>
                  <a:cubicBezTo>
                    <a:pt x="197" y="147"/>
                    <a:pt x="197" y="147"/>
                    <a:pt x="197" y="147"/>
                  </a:cubicBezTo>
                  <a:cubicBezTo>
                    <a:pt x="198" y="153"/>
                    <a:pt x="198" y="153"/>
                    <a:pt x="198" y="153"/>
                  </a:cubicBezTo>
                  <a:lnTo>
                    <a:pt x="188" y="1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600">
                <a:solidFill>
                  <a:schemeClr val="accent2"/>
                </a:solidFill>
                <a:latin typeface="+mj-lt"/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6829950" y="3415474"/>
              <a:ext cx="1233511" cy="386655"/>
              <a:chOff x="2499360" y="3195046"/>
              <a:chExt cx="1584960" cy="496819"/>
            </a:xfrm>
          </p:grpSpPr>
          <p:sp>
            <p:nvSpPr>
              <p:cNvPr id="72" name="圆角矩形 71"/>
              <p:cNvSpPr/>
              <p:nvPr/>
            </p:nvSpPr>
            <p:spPr>
              <a:xfrm>
                <a:off x="2499360" y="3195046"/>
                <a:ext cx="1584960" cy="49294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accent2"/>
                  </a:solidFill>
                  <a:latin typeface="+mj-lt"/>
                </a:endParaRPr>
              </a:p>
            </p:txBody>
          </p:sp>
          <p:sp>
            <p:nvSpPr>
              <p:cNvPr id="73" name="文本框 72"/>
              <p:cNvSpPr txBox="1"/>
              <p:nvPr/>
            </p:nvSpPr>
            <p:spPr>
              <a:xfrm>
                <a:off x="2645909" y="3256851"/>
                <a:ext cx="1291860" cy="435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ea typeface="微软雅黑 Light" panose="020B0502040204020203" pitchFamily="34" charset="-122"/>
                  </a:rPr>
                  <a:t>添加信息</a:t>
                </a:r>
              </a:p>
            </p:txBody>
          </p:sp>
        </p:grpSp>
      </p:grpSp>
      <p:grpSp>
        <p:nvGrpSpPr>
          <p:cNvPr id="74" name="组合 73"/>
          <p:cNvGrpSpPr/>
          <p:nvPr/>
        </p:nvGrpSpPr>
        <p:grpSpPr>
          <a:xfrm>
            <a:off x="8898995" y="2454529"/>
            <a:ext cx="1599605" cy="1152763"/>
            <a:chOff x="8898995" y="2454529"/>
            <a:chExt cx="1599605" cy="1152763"/>
          </a:xfrm>
        </p:grpSpPr>
        <p:sp>
          <p:nvSpPr>
            <p:cNvPr id="75" name="圆角矩形 74"/>
            <p:cNvSpPr/>
            <p:nvPr/>
          </p:nvSpPr>
          <p:spPr>
            <a:xfrm>
              <a:off x="8898995" y="2624974"/>
              <a:ext cx="1294836" cy="982318"/>
            </a:xfrm>
            <a:prstGeom prst="roundRect">
              <a:avLst>
                <a:gd name="adj" fmla="val 13269"/>
              </a:avLst>
            </a:prstGeom>
            <a:solidFill>
              <a:schemeClr val="bg1">
                <a:alpha val="88000"/>
              </a:schemeClr>
            </a:solidFill>
            <a:ln w="69850">
              <a:solidFill>
                <a:schemeClr val="accent2">
                  <a:alpha val="38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6" name="Freeform 98"/>
            <p:cNvSpPr>
              <a:spLocks noEditPoints="1"/>
            </p:cNvSpPr>
            <p:nvPr/>
          </p:nvSpPr>
          <p:spPr bwMode="auto">
            <a:xfrm>
              <a:off x="9312926" y="2863322"/>
              <a:ext cx="475362" cy="460534"/>
            </a:xfrm>
            <a:custGeom>
              <a:avLst/>
              <a:gdLst>
                <a:gd name="T0" fmla="*/ 449 w 513"/>
                <a:gd name="T1" fmla="*/ 497 h 497"/>
                <a:gd name="T2" fmla="*/ 289 w 513"/>
                <a:gd name="T3" fmla="*/ 497 h 497"/>
                <a:gd name="T4" fmla="*/ 289 w 513"/>
                <a:gd name="T5" fmla="*/ 326 h 497"/>
                <a:gd name="T6" fmla="*/ 227 w 513"/>
                <a:gd name="T7" fmla="*/ 326 h 497"/>
                <a:gd name="T8" fmla="*/ 227 w 513"/>
                <a:gd name="T9" fmla="*/ 497 h 497"/>
                <a:gd name="T10" fmla="*/ 66 w 513"/>
                <a:gd name="T11" fmla="*/ 497 h 497"/>
                <a:gd name="T12" fmla="*/ 66 w 513"/>
                <a:gd name="T13" fmla="*/ 296 h 497"/>
                <a:gd name="T14" fmla="*/ 0 w 513"/>
                <a:gd name="T15" fmla="*/ 296 h 497"/>
                <a:gd name="T16" fmla="*/ 99 w 513"/>
                <a:gd name="T17" fmla="*/ 180 h 497"/>
                <a:gd name="T18" fmla="*/ 99 w 513"/>
                <a:gd name="T19" fmla="*/ 43 h 497"/>
                <a:gd name="T20" fmla="*/ 187 w 513"/>
                <a:gd name="T21" fmla="*/ 43 h 497"/>
                <a:gd name="T22" fmla="*/ 187 w 513"/>
                <a:gd name="T23" fmla="*/ 80 h 497"/>
                <a:gd name="T24" fmla="*/ 258 w 513"/>
                <a:gd name="T25" fmla="*/ 0 h 497"/>
                <a:gd name="T26" fmla="*/ 513 w 513"/>
                <a:gd name="T27" fmla="*/ 296 h 497"/>
                <a:gd name="T28" fmla="*/ 449 w 513"/>
                <a:gd name="T29" fmla="*/ 296 h 497"/>
                <a:gd name="T30" fmla="*/ 449 w 513"/>
                <a:gd name="T31" fmla="*/ 497 h 497"/>
                <a:gd name="T32" fmla="*/ 308 w 513"/>
                <a:gd name="T33" fmla="*/ 478 h 497"/>
                <a:gd name="T34" fmla="*/ 431 w 513"/>
                <a:gd name="T35" fmla="*/ 478 h 497"/>
                <a:gd name="T36" fmla="*/ 431 w 513"/>
                <a:gd name="T37" fmla="*/ 277 h 497"/>
                <a:gd name="T38" fmla="*/ 473 w 513"/>
                <a:gd name="T39" fmla="*/ 277 h 497"/>
                <a:gd name="T40" fmla="*/ 258 w 513"/>
                <a:gd name="T41" fmla="*/ 28 h 497"/>
                <a:gd name="T42" fmla="*/ 168 w 513"/>
                <a:gd name="T43" fmla="*/ 132 h 497"/>
                <a:gd name="T44" fmla="*/ 168 w 513"/>
                <a:gd name="T45" fmla="*/ 62 h 497"/>
                <a:gd name="T46" fmla="*/ 118 w 513"/>
                <a:gd name="T47" fmla="*/ 62 h 497"/>
                <a:gd name="T48" fmla="*/ 118 w 513"/>
                <a:gd name="T49" fmla="*/ 187 h 497"/>
                <a:gd name="T50" fmla="*/ 40 w 513"/>
                <a:gd name="T51" fmla="*/ 277 h 497"/>
                <a:gd name="T52" fmla="*/ 85 w 513"/>
                <a:gd name="T53" fmla="*/ 277 h 497"/>
                <a:gd name="T54" fmla="*/ 85 w 513"/>
                <a:gd name="T55" fmla="*/ 478 h 497"/>
                <a:gd name="T56" fmla="*/ 208 w 513"/>
                <a:gd name="T57" fmla="*/ 478 h 497"/>
                <a:gd name="T58" fmla="*/ 208 w 513"/>
                <a:gd name="T59" fmla="*/ 307 h 497"/>
                <a:gd name="T60" fmla="*/ 308 w 513"/>
                <a:gd name="T61" fmla="*/ 307 h 497"/>
                <a:gd name="T62" fmla="*/ 308 w 513"/>
                <a:gd name="T63" fmla="*/ 478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3" h="497">
                  <a:moveTo>
                    <a:pt x="449" y="497"/>
                  </a:moveTo>
                  <a:lnTo>
                    <a:pt x="289" y="497"/>
                  </a:lnTo>
                  <a:lnTo>
                    <a:pt x="289" y="326"/>
                  </a:lnTo>
                  <a:lnTo>
                    <a:pt x="227" y="326"/>
                  </a:lnTo>
                  <a:lnTo>
                    <a:pt x="227" y="497"/>
                  </a:lnTo>
                  <a:lnTo>
                    <a:pt x="66" y="497"/>
                  </a:lnTo>
                  <a:lnTo>
                    <a:pt x="66" y="296"/>
                  </a:lnTo>
                  <a:lnTo>
                    <a:pt x="0" y="296"/>
                  </a:lnTo>
                  <a:lnTo>
                    <a:pt x="99" y="180"/>
                  </a:lnTo>
                  <a:lnTo>
                    <a:pt x="99" y="43"/>
                  </a:lnTo>
                  <a:lnTo>
                    <a:pt x="187" y="43"/>
                  </a:lnTo>
                  <a:lnTo>
                    <a:pt x="187" y="80"/>
                  </a:lnTo>
                  <a:lnTo>
                    <a:pt x="258" y="0"/>
                  </a:lnTo>
                  <a:lnTo>
                    <a:pt x="513" y="296"/>
                  </a:lnTo>
                  <a:lnTo>
                    <a:pt x="449" y="296"/>
                  </a:lnTo>
                  <a:lnTo>
                    <a:pt x="449" y="497"/>
                  </a:lnTo>
                  <a:close/>
                  <a:moveTo>
                    <a:pt x="308" y="478"/>
                  </a:moveTo>
                  <a:lnTo>
                    <a:pt x="431" y="478"/>
                  </a:lnTo>
                  <a:lnTo>
                    <a:pt x="431" y="277"/>
                  </a:lnTo>
                  <a:lnTo>
                    <a:pt x="473" y="277"/>
                  </a:lnTo>
                  <a:lnTo>
                    <a:pt x="258" y="28"/>
                  </a:lnTo>
                  <a:lnTo>
                    <a:pt x="168" y="132"/>
                  </a:lnTo>
                  <a:lnTo>
                    <a:pt x="168" y="62"/>
                  </a:lnTo>
                  <a:lnTo>
                    <a:pt x="118" y="62"/>
                  </a:lnTo>
                  <a:lnTo>
                    <a:pt x="118" y="187"/>
                  </a:lnTo>
                  <a:lnTo>
                    <a:pt x="40" y="277"/>
                  </a:lnTo>
                  <a:lnTo>
                    <a:pt x="85" y="277"/>
                  </a:lnTo>
                  <a:lnTo>
                    <a:pt x="85" y="478"/>
                  </a:lnTo>
                  <a:lnTo>
                    <a:pt x="208" y="478"/>
                  </a:lnTo>
                  <a:lnTo>
                    <a:pt x="208" y="307"/>
                  </a:lnTo>
                  <a:lnTo>
                    <a:pt x="308" y="307"/>
                  </a:lnTo>
                  <a:lnTo>
                    <a:pt x="308" y="47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1600">
                <a:solidFill>
                  <a:schemeClr val="accent2"/>
                </a:solidFill>
                <a:latin typeface="+mj-lt"/>
              </a:endParaRP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9265089" y="2454529"/>
              <a:ext cx="1233511" cy="386655"/>
              <a:chOff x="2499360" y="3195046"/>
              <a:chExt cx="1584960" cy="496819"/>
            </a:xfrm>
          </p:grpSpPr>
          <p:sp>
            <p:nvSpPr>
              <p:cNvPr id="78" name="圆角矩形 77"/>
              <p:cNvSpPr/>
              <p:nvPr/>
            </p:nvSpPr>
            <p:spPr>
              <a:xfrm>
                <a:off x="2499360" y="3195046"/>
                <a:ext cx="1584960" cy="49294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accent2"/>
                  </a:solidFill>
                  <a:latin typeface="+mj-lt"/>
                </a:endParaRPr>
              </a:p>
            </p:txBody>
          </p:sp>
          <p:sp>
            <p:nvSpPr>
              <p:cNvPr id="79" name="文本框 78"/>
              <p:cNvSpPr txBox="1"/>
              <p:nvPr/>
            </p:nvSpPr>
            <p:spPr>
              <a:xfrm>
                <a:off x="2645909" y="3256851"/>
                <a:ext cx="1291860" cy="435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 smtClean="0">
                    <a:solidFill>
                      <a:schemeClr val="bg1"/>
                    </a:solidFill>
                    <a:ea typeface="微软雅黑 Light" panose="020B0502040204020203" pitchFamily="34" charset="-122"/>
                  </a:rPr>
                  <a:t>添加信息</a:t>
                </a:r>
                <a:endParaRPr lang="zh-CN" altLang="en-US" sz="1600" dirty="0">
                  <a:solidFill>
                    <a:schemeClr val="bg1"/>
                  </a:solidFill>
                  <a:ea typeface="微软雅黑 Light" panose="020B0502040204020203" pitchFamily="34" charset="-122"/>
                </a:endParaRPr>
              </a:p>
            </p:txBody>
          </p:sp>
        </p:grpSp>
      </p:grpSp>
      <p:sp>
        <p:nvSpPr>
          <p:cNvPr id="80" name="弧形 79"/>
          <p:cNvSpPr/>
          <p:nvPr/>
        </p:nvSpPr>
        <p:spPr>
          <a:xfrm rot="8100000">
            <a:off x="7641343" y="2707466"/>
            <a:ext cx="1609153" cy="1609154"/>
          </a:xfrm>
          <a:prstGeom prst="arc">
            <a:avLst>
              <a:gd name="adj1" fmla="val 14613822"/>
              <a:gd name="adj2" fmla="val 1217756"/>
            </a:avLst>
          </a:prstGeom>
          <a:ln w="50800">
            <a:solidFill>
              <a:schemeClr val="accent3"/>
            </a:solidFill>
            <a:headEnd type="stealth"/>
            <a:tail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81" name="直接连接符 80"/>
          <p:cNvCxnSpPr/>
          <p:nvPr/>
        </p:nvCxnSpPr>
        <p:spPr>
          <a:xfrm>
            <a:off x="1680303" y="4690172"/>
            <a:ext cx="8968647" cy="0"/>
          </a:xfrm>
          <a:prstGeom prst="line">
            <a:avLst/>
          </a:prstGeom>
          <a:ln>
            <a:solidFill>
              <a:schemeClr val="accent1">
                <a:alpha val="2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矩形 81"/>
          <p:cNvSpPr/>
          <p:nvPr/>
        </p:nvSpPr>
        <p:spPr>
          <a:xfrm>
            <a:off x="1537745" y="4955941"/>
            <a:ext cx="8250543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并且那风景是那样执著地连连踢我的脑袋，仿佛在说：喂，起来，我可还在这里哟！起来，起来想想，思考一下我为什么还在这里！不过一点也不痛，一脚踢来，只是发出空洞的声响。甚至这声响或迟或早也将杳然远逝，就像时间万物归根结底都将自消自灭一样。</a:t>
            </a:r>
          </a:p>
        </p:txBody>
      </p:sp>
    </p:spTree>
    <p:extLst>
      <p:ext uri="{BB962C8B-B14F-4D97-AF65-F5344CB8AC3E}">
        <p14:creationId xmlns:p14="http://schemas.microsoft.com/office/powerpoint/2010/main" val="3741164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9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4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9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1" grpId="0" animBg="1"/>
      <p:bldP spid="65" grpId="0" animBg="1"/>
      <p:bldP spid="80" grpId="0" animBg="1"/>
      <p:bldP spid="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在这里</a:t>
            </a:r>
            <a:r>
              <a:rPr lang="zh-CN" altLang="en-US" dirty="0" smtClean="0">
                <a:solidFill>
                  <a:schemeClr val="accent1"/>
                </a:solidFill>
              </a:rPr>
              <a:t>输入您的</a:t>
            </a:r>
            <a:r>
              <a:rPr lang="zh-CN" altLang="en-US" dirty="0">
                <a:solidFill>
                  <a:schemeClr val="accent1"/>
                </a:solidFill>
              </a:rPr>
              <a:t>标题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4346296" y="1111289"/>
            <a:ext cx="3499407" cy="5600831"/>
            <a:chOff x="4346296" y="1081401"/>
            <a:chExt cx="3499407" cy="5600831"/>
          </a:xfrm>
        </p:grpSpPr>
        <p:grpSp>
          <p:nvGrpSpPr>
            <p:cNvPr id="15" name="组合 14"/>
            <p:cNvGrpSpPr/>
            <p:nvPr/>
          </p:nvGrpSpPr>
          <p:grpSpPr>
            <a:xfrm>
              <a:off x="4653036" y="1081401"/>
              <a:ext cx="2885926" cy="3587774"/>
              <a:chOff x="5099835" y="1081401"/>
              <a:chExt cx="2885926" cy="3587774"/>
            </a:xfrm>
          </p:grpSpPr>
          <p:sp>
            <p:nvSpPr>
              <p:cNvPr id="41" name="Freeform 5"/>
              <p:cNvSpPr>
                <a:spLocks/>
              </p:cNvSpPr>
              <p:nvPr/>
            </p:nvSpPr>
            <p:spPr bwMode="auto">
              <a:xfrm>
                <a:off x="5099835" y="1081401"/>
                <a:ext cx="2862480" cy="3587774"/>
              </a:xfrm>
              <a:custGeom>
                <a:avLst/>
                <a:gdLst>
                  <a:gd name="T0" fmla="*/ 249 w 498"/>
                  <a:gd name="T1" fmla="*/ 0 h 625"/>
                  <a:gd name="T2" fmla="*/ 0 w 498"/>
                  <a:gd name="T3" fmla="*/ 240 h 625"/>
                  <a:gd name="T4" fmla="*/ 17 w 498"/>
                  <a:gd name="T5" fmla="*/ 328 h 625"/>
                  <a:gd name="T6" fmla="*/ 17 w 498"/>
                  <a:gd name="T7" fmla="*/ 328 h 625"/>
                  <a:gd name="T8" fmla="*/ 31 w 498"/>
                  <a:gd name="T9" fmla="*/ 356 h 625"/>
                  <a:gd name="T10" fmla="*/ 95 w 498"/>
                  <a:gd name="T11" fmla="*/ 488 h 625"/>
                  <a:gd name="T12" fmla="*/ 108 w 498"/>
                  <a:gd name="T13" fmla="*/ 539 h 625"/>
                  <a:gd name="T14" fmla="*/ 115 w 498"/>
                  <a:gd name="T15" fmla="*/ 588 h 625"/>
                  <a:gd name="T16" fmla="*/ 153 w 498"/>
                  <a:gd name="T17" fmla="*/ 625 h 625"/>
                  <a:gd name="T18" fmla="*/ 249 w 498"/>
                  <a:gd name="T19" fmla="*/ 625 h 625"/>
                  <a:gd name="T20" fmla="*/ 344 w 498"/>
                  <a:gd name="T21" fmla="*/ 625 h 625"/>
                  <a:gd name="T22" fmla="*/ 382 w 498"/>
                  <a:gd name="T23" fmla="*/ 588 h 625"/>
                  <a:gd name="T24" fmla="*/ 390 w 498"/>
                  <a:gd name="T25" fmla="*/ 539 h 625"/>
                  <a:gd name="T26" fmla="*/ 403 w 498"/>
                  <a:gd name="T27" fmla="*/ 488 h 625"/>
                  <a:gd name="T28" fmla="*/ 467 w 498"/>
                  <a:gd name="T29" fmla="*/ 356 h 625"/>
                  <a:gd name="T30" fmla="*/ 480 w 498"/>
                  <a:gd name="T31" fmla="*/ 328 h 625"/>
                  <a:gd name="T32" fmla="*/ 480 w 498"/>
                  <a:gd name="T33" fmla="*/ 328 h 625"/>
                  <a:gd name="T34" fmla="*/ 498 w 498"/>
                  <a:gd name="T35" fmla="*/ 240 h 625"/>
                  <a:gd name="T36" fmla="*/ 249 w 498"/>
                  <a:gd name="T37" fmla="*/ 0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98" h="625">
                    <a:moveTo>
                      <a:pt x="249" y="0"/>
                    </a:moveTo>
                    <a:cubicBezTo>
                      <a:pt x="113" y="0"/>
                      <a:pt x="0" y="107"/>
                      <a:pt x="0" y="240"/>
                    </a:cubicBezTo>
                    <a:cubicBezTo>
                      <a:pt x="0" y="271"/>
                      <a:pt x="6" y="301"/>
                      <a:pt x="17" y="328"/>
                    </a:cubicBezTo>
                    <a:cubicBezTo>
                      <a:pt x="17" y="328"/>
                      <a:pt x="17" y="328"/>
                      <a:pt x="17" y="328"/>
                    </a:cubicBezTo>
                    <a:cubicBezTo>
                      <a:pt x="21" y="338"/>
                      <a:pt x="26" y="347"/>
                      <a:pt x="31" y="356"/>
                    </a:cubicBezTo>
                    <a:cubicBezTo>
                      <a:pt x="48" y="391"/>
                      <a:pt x="77" y="451"/>
                      <a:pt x="95" y="488"/>
                    </a:cubicBezTo>
                    <a:cubicBezTo>
                      <a:pt x="95" y="488"/>
                      <a:pt x="108" y="525"/>
                      <a:pt x="108" y="539"/>
                    </a:cubicBezTo>
                    <a:cubicBezTo>
                      <a:pt x="108" y="554"/>
                      <a:pt x="109" y="576"/>
                      <a:pt x="115" y="588"/>
                    </a:cubicBezTo>
                    <a:cubicBezTo>
                      <a:pt x="119" y="595"/>
                      <a:pt x="129" y="612"/>
                      <a:pt x="153" y="625"/>
                    </a:cubicBezTo>
                    <a:cubicBezTo>
                      <a:pt x="249" y="625"/>
                      <a:pt x="249" y="625"/>
                      <a:pt x="249" y="625"/>
                    </a:cubicBezTo>
                    <a:cubicBezTo>
                      <a:pt x="344" y="625"/>
                      <a:pt x="344" y="625"/>
                      <a:pt x="344" y="625"/>
                    </a:cubicBezTo>
                    <a:cubicBezTo>
                      <a:pt x="368" y="612"/>
                      <a:pt x="379" y="595"/>
                      <a:pt x="382" y="588"/>
                    </a:cubicBezTo>
                    <a:cubicBezTo>
                      <a:pt x="388" y="576"/>
                      <a:pt x="390" y="554"/>
                      <a:pt x="390" y="539"/>
                    </a:cubicBezTo>
                    <a:cubicBezTo>
                      <a:pt x="390" y="525"/>
                      <a:pt x="403" y="488"/>
                      <a:pt x="403" y="488"/>
                    </a:cubicBezTo>
                    <a:cubicBezTo>
                      <a:pt x="420" y="451"/>
                      <a:pt x="450" y="391"/>
                      <a:pt x="467" y="356"/>
                    </a:cubicBezTo>
                    <a:cubicBezTo>
                      <a:pt x="472" y="347"/>
                      <a:pt x="476" y="338"/>
                      <a:pt x="480" y="328"/>
                    </a:cubicBezTo>
                    <a:cubicBezTo>
                      <a:pt x="480" y="328"/>
                      <a:pt x="480" y="328"/>
                      <a:pt x="480" y="328"/>
                    </a:cubicBezTo>
                    <a:cubicBezTo>
                      <a:pt x="492" y="301"/>
                      <a:pt x="498" y="271"/>
                      <a:pt x="498" y="240"/>
                    </a:cubicBezTo>
                    <a:cubicBezTo>
                      <a:pt x="498" y="107"/>
                      <a:pt x="385" y="0"/>
                      <a:pt x="249" y="0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  <a:effectLst>
                <a:outerShdw blurRad="139700" sx="102000" sy="102000" algn="ctr" rotWithShape="0">
                  <a:prstClr val="black">
                    <a:alpha val="27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42" name="组合 41"/>
              <p:cNvGrpSpPr/>
              <p:nvPr/>
            </p:nvGrpSpPr>
            <p:grpSpPr>
              <a:xfrm>
                <a:off x="5114297" y="1107869"/>
                <a:ext cx="2871464" cy="3473240"/>
                <a:chOff x="5130803" y="2244729"/>
                <a:chExt cx="1924051" cy="2327279"/>
              </a:xfrm>
              <a:gradFill flip="none" rotWithShape="1">
                <a:gsLst>
                  <a:gs pos="100000">
                    <a:schemeClr val="accent1"/>
                  </a:gs>
                  <a:gs pos="0">
                    <a:schemeClr val="accent3"/>
                  </a:gs>
                  <a:gs pos="49000">
                    <a:schemeClr val="accent2"/>
                  </a:gs>
                </a:gsLst>
                <a:lin ang="5400000" scaled="1"/>
                <a:tileRect/>
              </a:gradFill>
            </p:grpSpPr>
            <p:sp>
              <p:nvSpPr>
                <p:cNvPr id="43" name="Rectangle 6"/>
                <p:cNvSpPr>
                  <a:spLocks noChangeArrowheads="1"/>
                </p:cNvSpPr>
                <p:nvPr/>
              </p:nvSpPr>
              <p:spPr bwMode="auto">
                <a:xfrm>
                  <a:off x="6084891" y="3900494"/>
                  <a:ext cx="19050" cy="587376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7"/>
                <p:cNvSpPr>
                  <a:spLocks/>
                </p:cNvSpPr>
                <p:nvPr/>
              </p:nvSpPr>
              <p:spPr bwMode="auto">
                <a:xfrm>
                  <a:off x="6092828" y="4476758"/>
                  <a:ext cx="271463" cy="30163"/>
                </a:xfrm>
                <a:custGeom>
                  <a:avLst/>
                  <a:gdLst>
                    <a:gd name="T0" fmla="*/ 171 w 171"/>
                    <a:gd name="T1" fmla="*/ 19 h 19"/>
                    <a:gd name="T2" fmla="*/ 0 w 171"/>
                    <a:gd name="T3" fmla="*/ 12 h 19"/>
                    <a:gd name="T4" fmla="*/ 0 w 171"/>
                    <a:gd name="T5" fmla="*/ 0 h 19"/>
                    <a:gd name="T6" fmla="*/ 171 w 171"/>
                    <a:gd name="T7" fmla="*/ 7 h 19"/>
                    <a:gd name="T8" fmla="*/ 171 w 171"/>
                    <a:gd name="T9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1" h="19">
                      <a:moveTo>
                        <a:pt x="171" y="19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71" y="7"/>
                      </a:lnTo>
                      <a:lnTo>
                        <a:pt x="171" y="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Freeform 8"/>
                <p:cNvSpPr>
                  <a:spLocks/>
                </p:cNvSpPr>
                <p:nvPr/>
              </p:nvSpPr>
              <p:spPr bwMode="auto">
                <a:xfrm>
                  <a:off x="5888041" y="4221170"/>
                  <a:ext cx="207963" cy="271463"/>
                </a:xfrm>
                <a:custGeom>
                  <a:avLst/>
                  <a:gdLst>
                    <a:gd name="T0" fmla="*/ 121 w 131"/>
                    <a:gd name="T1" fmla="*/ 171 h 171"/>
                    <a:gd name="T2" fmla="*/ 0 w 131"/>
                    <a:gd name="T3" fmla="*/ 7 h 171"/>
                    <a:gd name="T4" fmla="*/ 10 w 131"/>
                    <a:gd name="T5" fmla="*/ 0 h 171"/>
                    <a:gd name="T6" fmla="*/ 131 w 131"/>
                    <a:gd name="T7" fmla="*/ 164 h 171"/>
                    <a:gd name="T8" fmla="*/ 121 w 131"/>
                    <a:gd name="T9" fmla="*/ 17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1" h="171">
                      <a:moveTo>
                        <a:pt x="121" y="171"/>
                      </a:moveTo>
                      <a:lnTo>
                        <a:pt x="0" y="7"/>
                      </a:lnTo>
                      <a:lnTo>
                        <a:pt x="10" y="0"/>
                      </a:lnTo>
                      <a:lnTo>
                        <a:pt x="131" y="164"/>
                      </a:lnTo>
                      <a:lnTo>
                        <a:pt x="121" y="17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Freeform 9"/>
                <p:cNvSpPr>
                  <a:spLocks/>
                </p:cNvSpPr>
                <p:nvPr/>
              </p:nvSpPr>
              <p:spPr bwMode="auto">
                <a:xfrm>
                  <a:off x="6080128" y="4251332"/>
                  <a:ext cx="306388" cy="241300"/>
                </a:xfrm>
                <a:custGeom>
                  <a:avLst/>
                  <a:gdLst>
                    <a:gd name="T0" fmla="*/ 8 w 193"/>
                    <a:gd name="T1" fmla="*/ 152 h 152"/>
                    <a:gd name="T2" fmla="*/ 0 w 193"/>
                    <a:gd name="T3" fmla="*/ 142 h 152"/>
                    <a:gd name="T4" fmla="*/ 186 w 193"/>
                    <a:gd name="T5" fmla="*/ 0 h 152"/>
                    <a:gd name="T6" fmla="*/ 193 w 193"/>
                    <a:gd name="T7" fmla="*/ 9 h 152"/>
                    <a:gd name="T8" fmla="*/ 8 w 193"/>
                    <a:gd name="T9" fmla="*/ 152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3" h="152">
                      <a:moveTo>
                        <a:pt x="8" y="152"/>
                      </a:moveTo>
                      <a:lnTo>
                        <a:pt x="0" y="142"/>
                      </a:lnTo>
                      <a:lnTo>
                        <a:pt x="186" y="0"/>
                      </a:lnTo>
                      <a:lnTo>
                        <a:pt x="193" y="9"/>
                      </a:lnTo>
                      <a:lnTo>
                        <a:pt x="8" y="1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" name="Freeform 10"/>
                <p:cNvSpPr>
                  <a:spLocks/>
                </p:cNvSpPr>
                <p:nvPr/>
              </p:nvSpPr>
              <p:spPr bwMode="auto">
                <a:xfrm>
                  <a:off x="5665791" y="4481520"/>
                  <a:ext cx="422275" cy="30163"/>
                </a:xfrm>
                <a:custGeom>
                  <a:avLst/>
                  <a:gdLst>
                    <a:gd name="T0" fmla="*/ 0 w 266"/>
                    <a:gd name="T1" fmla="*/ 19 h 19"/>
                    <a:gd name="T2" fmla="*/ 0 w 266"/>
                    <a:gd name="T3" fmla="*/ 7 h 19"/>
                    <a:gd name="T4" fmla="*/ 266 w 266"/>
                    <a:gd name="T5" fmla="*/ 0 h 19"/>
                    <a:gd name="T6" fmla="*/ 266 w 266"/>
                    <a:gd name="T7" fmla="*/ 11 h 19"/>
                    <a:gd name="T8" fmla="*/ 0 w 266"/>
                    <a:gd name="T9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6" h="19">
                      <a:moveTo>
                        <a:pt x="0" y="19"/>
                      </a:moveTo>
                      <a:lnTo>
                        <a:pt x="0" y="7"/>
                      </a:lnTo>
                      <a:lnTo>
                        <a:pt x="266" y="0"/>
                      </a:lnTo>
                      <a:lnTo>
                        <a:pt x="266" y="11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" name="Freeform 11"/>
                <p:cNvSpPr>
                  <a:spLocks/>
                </p:cNvSpPr>
                <p:nvPr/>
              </p:nvSpPr>
              <p:spPr bwMode="auto">
                <a:xfrm>
                  <a:off x="5567366" y="4183070"/>
                  <a:ext cx="106363" cy="320676"/>
                </a:xfrm>
                <a:custGeom>
                  <a:avLst/>
                  <a:gdLst>
                    <a:gd name="T0" fmla="*/ 55 w 67"/>
                    <a:gd name="T1" fmla="*/ 202 h 202"/>
                    <a:gd name="T2" fmla="*/ 0 w 67"/>
                    <a:gd name="T3" fmla="*/ 2 h 202"/>
                    <a:gd name="T4" fmla="*/ 12 w 67"/>
                    <a:gd name="T5" fmla="*/ 0 h 202"/>
                    <a:gd name="T6" fmla="*/ 67 w 67"/>
                    <a:gd name="T7" fmla="*/ 199 h 202"/>
                    <a:gd name="T8" fmla="*/ 55 w 67"/>
                    <a:gd name="T9" fmla="*/ 202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202">
                      <a:moveTo>
                        <a:pt x="55" y="202"/>
                      </a:moveTo>
                      <a:lnTo>
                        <a:pt x="0" y="2"/>
                      </a:lnTo>
                      <a:lnTo>
                        <a:pt x="12" y="0"/>
                      </a:lnTo>
                      <a:lnTo>
                        <a:pt x="67" y="199"/>
                      </a:lnTo>
                      <a:lnTo>
                        <a:pt x="55" y="20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" name="Freeform 12"/>
                <p:cNvSpPr>
                  <a:spLocks/>
                </p:cNvSpPr>
                <p:nvPr/>
              </p:nvSpPr>
              <p:spPr bwMode="auto">
                <a:xfrm>
                  <a:off x="5654678" y="4224345"/>
                  <a:ext cx="244475" cy="279400"/>
                </a:xfrm>
                <a:custGeom>
                  <a:avLst/>
                  <a:gdLst>
                    <a:gd name="T0" fmla="*/ 9 w 154"/>
                    <a:gd name="T1" fmla="*/ 176 h 176"/>
                    <a:gd name="T2" fmla="*/ 0 w 154"/>
                    <a:gd name="T3" fmla="*/ 169 h 176"/>
                    <a:gd name="T4" fmla="*/ 147 w 154"/>
                    <a:gd name="T5" fmla="*/ 0 h 176"/>
                    <a:gd name="T6" fmla="*/ 154 w 154"/>
                    <a:gd name="T7" fmla="*/ 7 h 176"/>
                    <a:gd name="T8" fmla="*/ 9 w 154"/>
                    <a:gd name="T9" fmla="*/ 176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76">
                      <a:moveTo>
                        <a:pt x="9" y="176"/>
                      </a:moveTo>
                      <a:lnTo>
                        <a:pt x="0" y="169"/>
                      </a:lnTo>
                      <a:lnTo>
                        <a:pt x="147" y="0"/>
                      </a:lnTo>
                      <a:lnTo>
                        <a:pt x="154" y="7"/>
                      </a:lnTo>
                      <a:lnTo>
                        <a:pt x="9" y="1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" name="Freeform 13"/>
                <p:cNvSpPr>
                  <a:spLocks/>
                </p:cNvSpPr>
                <p:nvPr/>
              </p:nvSpPr>
              <p:spPr bwMode="auto">
                <a:xfrm>
                  <a:off x="5572128" y="4175132"/>
                  <a:ext cx="323850" cy="57150"/>
                </a:xfrm>
                <a:custGeom>
                  <a:avLst/>
                  <a:gdLst>
                    <a:gd name="T0" fmla="*/ 204 w 204"/>
                    <a:gd name="T1" fmla="*/ 36 h 36"/>
                    <a:gd name="T2" fmla="*/ 0 w 204"/>
                    <a:gd name="T3" fmla="*/ 10 h 36"/>
                    <a:gd name="T4" fmla="*/ 2 w 204"/>
                    <a:gd name="T5" fmla="*/ 0 h 36"/>
                    <a:gd name="T6" fmla="*/ 204 w 204"/>
                    <a:gd name="T7" fmla="*/ 26 h 36"/>
                    <a:gd name="T8" fmla="*/ 204 w 204"/>
                    <a:gd name="T9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4" h="36">
                      <a:moveTo>
                        <a:pt x="204" y="36"/>
                      </a:moveTo>
                      <a:lnTo>
                        <a:pt x="0" y="10"/>
                      </a:lnTo>
                      <a:lnTo>
                        <a:pt x="2" y="0"/>
                      </a:lnTo>
                      <a:lnTo>
                        <a:pt x="204" y="26"/>
                      </a:lnTo>
                      <a:lnTo>
                        <a:pt x="204" y="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" name="Freeform 14"/>
                <p:cNvSpPr>
                  <a:spLocks/>
                </p:cNvSpPr>
                <p:nvPr/>
              </p:nvSpPr>
              <p:spPr bwMode="auto">
                <a:xfrm>
                  <a:off x="5888041" y="3900494"/>
                  <a:ext cx="211138" cy="328613"/>
                </a:xfrm>
                <a:custGeom>
                  <a:avLst/>
                  <a:gdLst>
                    <a:gd name="T0" fmla="*/ 10 w 133"/>
                    <a:gd name="T1" fmla="*/ 207 h 207"/>
                    <a:gd name="T2" fmla="*/ 0 w 133"/>
                    <a:gd name="T3" fmla="*/ 199 h 207"/>
                    <a:gd name="T4" fmla="*/ 124 w 133"/>
                    <a:gd name="T5" fmla="*/ 0 h 207"/>
                    <a:gd name="T6" fmla="*/ 133 w 133"/>
                    <a:gd name="T7" fmla="*/ 7 h 207"/>
                    <a:gd name="T8" fmla="*/ 10 w 133"/>
                    <a:gd name="T9" fmla="*/ 207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3" h="207">
                      <a:moveTo>
                        <a:pt x="10" y="207"/>
                      </a:moveTo>
                      <a:lnTo>
                        <a:pt x="0" y="199"/>
                      </a:lnTo>
                      <a:lnTo>
                        <a:pt x="124" y="0"/>
                      </a:lnTo>
                      <a:lnTo>
                        <a:pt x="133" y="7"/>
                      </a:lnTo>
                      <a:lnTo>
                        <a:pt x="10" y="2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15"/>
                <p:cNvSpPr>
                  <a:spLocks/>
                </p:cNvSpPr>
                <p:nvPr/>
              </p:nvSpPr>
              <p:spPr bwMode="auto">
                <a:xfrm>
                  <a:off x="6372229" y="4078295"/>
                  <a:ext cx="247650" cy="187325"/>
                </a:xfrm>
                <a:custGeom>
                  <a:avLst/>
                  <a:gdLst>
                    <a:gd name="T0" fmla="*/ 7 w 156"/>
                    <a:gd name="T1" fmla="*/ 118 h 118"/>
                    <a:gd name="T2" fmla="*/ 0 w 156"/>
                    <a:gd name="T3" fmla="*/ 109 h 118"/>
                    <a:gd name="T4" fmla="*/ 149 w 156"/>
                    <a:gd name="T5" fmla="*/ 0 h 118"/>
                    <a:gd name="T6" fmla="*/ 156 w 156"/>
                    <a:gd name="T7" fmla="*/ 7 h 118"/>
                    <a:gd name="T8" fmla="*/ 7 w 156"/>
                    <a:gd name="T9" fmla="*/ 118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18">
                      <a:moveTo>
                        <a:pt x="7" y="118"/>
                      </a:moveTo>
                      <a:lnTo>
                        <a:pt x="0" y="109"/>
                      </a:lnTo>
                      <a:lnTo>
                        <a:pt x="149" y="0"/>
                      </a:lnTo>
                      <a:lnTo>
                        <a:pt x="156" y="7"/>
                      </a:lnTo>
                      <a:lnTo>
                        <a:pt x="7" y="1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16"/>
                <p:cNvSpPr>
                  <a:spLocks/>
                </p:cNvSpPr>
                <p:nvPr/>
              </p:nvSpPr>
              <p:spPr bwMode="auto">
                <a:xfrm>
                  <a:off x="6356354" y="4262445"/>
                  <a:ext cx="30163" cy="230188"/>
                </a:xfrm>
                <a:custGeom>
                  <a:avLst/>
                  <a:gdLst>
                    <a:gd name="T0" fmla="*/ 12 w 19"/>
                    <a:gd name="T1" fmla="*/ 145 h 145"/>
                    <a:gd name="T2" fmla="*/ 0 w 19"/>
                    <a:gd name="T3" fmla="*/ 145 h 145"/>
                    <a:gd name="T4" fmla="*/ 7 w 19"/>
                    <a:gd name="T5" fmla="*/ 0 h 145"/>
                    <a:gd name="T6" fmla="*/ 19 w 19"/>
                    <a:gd name="T7" fmla="*/ 0 h 145"/>
                    <a:gd name="T8" fmla="*/ 12 w 19"/>
                    <a:gd name="T9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45">
                      <a:moveTo>
                        <a:pt x="12" y="145"/>
                      </a:moveTo>
                      <a:lnTo>
                        <a:pt x="0" y="145"/>
                      </a:lnTo>
                      <a:lnTo>
                        <a:pt x="7" y="0"/>
                      </a:lnTo>
                      <a:lnTo>
                        <a:pt x="19" y="0"/>
                      </a:lnTo>
                      <a:lnTo>
                        <a:pt x="12" y="14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Freeform 17"/>
                <p:cNvSpPr>
                  <a:spLocks/>
                </p:cNvSpPr>
                <p:nvPr/>
              </p:nvSpPr>
              <p:spPr bwMode="auto">
                <a:xfrm>
                  <a:off x="5899153" y="4210057"/>
                  <a:ext cx="476250" cy="63500"/>
                </a:xfrm>
                <a:custGeom>
                  <a:avLst/>
                  <a:gdLst>
                    <a:gd name="T0" fmla="*/ 300 w 300"/>
                    <a:gd name="T1" fmla="*/ 40 h 40"/>
                    <a:gd name="T2" fmla="*/ 0 w 300"/>
                    <a:gd name="T3" fmla="*/ 9 h 40"/>
                    <a:gd name="T4" fmla="*/ 0 w 300"/>
                    <a:gd name="T5" fmla="*/ 0 h 40"/>
                    <a:gd name="T6" fmla="*/ 300 w 300"/>
                    <a:gd name="T7" fmla="*/ 28 h 40"/>
                    <a:gd name="T8" fmla="*/ 300 w 300"/>
                    <a:gd name="T9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0" h="40">
                      <a:moveTo>
                        <a:pt x="300" y="40"/>
                      </a:move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300" y="28"/>
                      </a:lnTo>
                      <a:lnTo>
                        <a:pt x="300" y="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Freeform 18"/>
                <p:cNvSpPr>
                  <a:spLocks/>
                </p:cNvSpPr>
                <p:nvPr/>
              </p:nvSpPr>
              <p:spPr bwMode="auto">
                <a:xfrm>
                  <a:off x="6364291" y="3941769"/>
                  <a:ext cx="22225" cy="317501"/>
                </a:xfrm>
                <a:custGeom>
                  <a:avLst/>
                  <a:gdLst>
                    <a:gd name="T0" fmla="*/ 2 w 14"/>
                    <a:gd name="T1" fmla="*/ 200 h 200"/>
                    <a:gd name="T2" fmla="*/ 0 w 14"/>
                    <a:gd name="T3" fmla="*/ 0 h 200"/>
                    <a:gd name="T4" fmla="*/ 12 w 14"/>
                    <a:gd name="T5" fmla="*/ 0 h 200"/>
                    <a:gd name="T6" fmla="*/ 14 w 14"/>
                    <a:gd name="T7" fmla="*/ 200 h 200"/>
                    <a:gd name="T8" fmla="*/ 2 w 14"/>
                    <a:gd name="T9" fmla="*/ 200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200">
                      <a:moveTo>
                        <a:pt x="2" y="200"/>
                      </a:moveTo>
                      <a:lnTo>
                        <a:pt x="0" y="0"/>
                      </a:lnTo>
                      <a:lnTo>
                        <a:pt x="12" y="0"/>
                      </a:lnTo>
                      <a:lnTo>
                        <a:pt x="14" y="200"/>
                      </a:lnTo>
                      <a:lnTo>
                        <a:pt x="2" y="2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6" name="Freeform 19"/>
                <p:cNvSpPr>
                  <a:spLocks/>
                </p:cNvSpPr>
                <p:nvPr/>
              </p:nvSpPr>
              <p:spPr bwMode="auto">
                <a:xfrm>
                  <a:off x="6372229" y="4243395"/>
                  <a:ext cx="195263" cy="211138"/>
                </a:xfrm>
                <a:custGeom>
                  <a:avLst/>
                  <a:gdLst>
                    <a:gd name="T0" fmla="*/ 49 w 52"/>
                    <a:gd name="T1" fmla="*/ 56 h 56"/>
                    <a:gd name="T2" fmla="*/ 0 w 52"/>
                    <a:gd name="T3" fmla="*/ 2 h 56"/>
                    <a:gd name="T4" fmla="*/ 4 w 52"/>
                    <a:gd name="T5" fmla="*/ 0 h 56"/>
                    <a:gd name="T6" fmla="*/ 2 w 52"/>
                    <a:gd name="T7" fmla="*/ 1 h 56"/>
                    <a:gd name="T8" fmla="*/ 4 w 52"/>
                    <a:gd name="T9" fmla="*/ 0 h 56"/>
                    <a:gd name="T10" fmla="*/ 52 w 52"/>
                    <a:gd name="T11" fmla="*/ 53 h 56"/>
                    <a:gd name="T12" fmla="*/ 49 w 52"/>
                    <a:gd name="T13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56">
                      <a:moveTo>
                        <a:pt x="49" y="56"/>
                      </a:moveTo>
                      <a:cubicBezTo>
                        <a:pt x="1" y="4"/>
                        <a:pt x="0" y="2"/>
                        <a:pt x="0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6" y="2"/>
                        <a:pt x="34" y="33"/>
                        <a:pt x="52" y="53"/>
                      </a:cubicBezTo>
                      <a:lnTo>
                        <a:pt x="49" y="5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7" name="Freeform 20"/>
                <p:cNvSpPr>
                  <a:spLocks/>
                </p:cNvSpPr>
                <p:nvPr/>
              </p:nvSpPr>
              <p:spPr bwMode="auto">
                <a:xfrm>
                  <a:off x="6367466" y="4443420"/>
                  <a:ext cx="196850" cy="63500"/>
                </a:xfrm>
                <a:custGeom>
                  <a:avLst/>
                  <a:gdLst>
                    <a:gd name="T0" fmla="*/ 3 w 124"/>
                    <a:gd name="T1" fmla="*/ 40 h 40"/>
                    <a:gd name="T2" fmla="*/ 0 w 124"/>
                    <a:gd name="T3" fmla="*/ 31 h 40"/>
                    <a:gd name="T4" fmla="*/ 121 w 124"/>
                    <a:gd name="T5" fmla="*/ 0 h 40"/>
                    <a:gd name="T6" fmla="*/ 124 w 124"/>
                    <a:gd name="T7" fmla="*/ 12 h 40"/>
                    <a:gd name="T8" fmla="*/ 3 w 124"/>
                    <a:gd name="T9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4" h="40">
                      <a:moveTo>
                        <a:pt x="3" y="40"/>
                      </a:moveTo>
                      <a:lnTo>
                        <a:pt x="0" y="31"/>
                      </a:lnTo>
                      <a:lnTo>
                        <a:pt x="121" y="0"/>
                      </a:lnTo>
                      <a:lnTo>
                        <a:pt x="124" y="12"/>
                      </a:lnTo>
                      <a:lnTo>
                        <a:pt x="3" y="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8" name="Freeform 21"/>
                <p:cNvSpPr>
                  <a:spLocks/>
                </p:cNvSpPr>
                <p:nvPr/>
              </p:nvSpPr>
              <p:spPr bwMode="auto">
                <a:xfrm>
                  <a:off x="6559554" y="4084645"/>
                  <a:ext cx="60325" cy="369888"/>
                </a:xfrm>
                <a:custGeom>
                  <a:avLst/>
                  <a:gdLst>
                    <a:gd name="T0" fmla="*/ 10 w 38"/>
                    <a:gd name="T1" fmla="*/ 233 h 233"/>
                    <a:gd name="T2" fmla="*/ 0 w 38"/>
                    <a:gd name="T3" fmla="*/ 233 h 233"/>
                    <a:gd name="T4" fmla="*/ 26 w 38"/>
                    <a:gd name="T5" fmla="*/ 0 h 233"/>
                    <a:gd name="T6" fmla="*/ 38 w 38"/>
                    <a:gd name="T7" fmla="*/ 0 h 233"/>
                    <a:gd name="T8" fmla="*/ 10 w 38"/>
                    <a:gd name="T9" fmla="*/ 23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233">
                      <a:moveTo>
                        <a:pt x="10" y="233"/>
                      </a:moveTo>
                      <a:lnTo>
                        <a:pt x="0" y="233"/>
                      </a:lnTo>
                      <a:lnTo>
                        <a:pt x="26" y="0"/>
                      </a:lnTo>
                      <a:lnTo>
                        <a:pt x="38" y="0"/>
                      </a:lnTo>
                      <a:lnTo>
                        <a:pt x="10" y="2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Freeform 22"/>
                <p:cNvSpPr>
                  <a:spLocks/>
                </p:cNvSpPr>
                <p:nvPr/>
              </p:nvSpPr>
              <p:spPr bwMode="auto">
                <a:xfrm>
                  <a:off x="6605591" y="3749682"/>
                  <a:ext cx="177800" cy="342901"/>
                </a:xfrm>
                <a:custGeom>
                  <a:avLst/>
                  <a:gdLst>
                    <a:gd name="T0" fmla="*/ 9 w 112"/>
                    <a:gd name="T1" fmla="*/ 216 h 216"/>
                    <a:gd name="T2" fmla="*/ 0 w 112"/>
                    <a:gd name="T3" fmla="*/ 211 h 216"/>
                    <a:gd name="T4" fmla="*/ 102 w 112"/>
                    <a:gd name="T5" fmla="*/ 0 h 216"/>
                    <a:gd name="T6" fmla="*/ 112 w 112"/>
                    <a:gd name="T7" fmla="*/ 7 h 216"/>
                    <a:gd name="T8" fmla="*/ 9 w 112"/>
                    <a:gd name="T9" fmla="*/ 216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216">
                      <a:moveTo>
                        <a:pt x="9" y="216"/>
                      </a:moveTo>
                      <a:lnTo>
                        <a:pt x="0" y="211"/>
                      </a:lnTo>
                      <a:lnTo>
                        <a:pt x="102" y="0"/>
                      </a:lnTo>
                      <a:lnTo>
                        <a:pt x="112" y="7"/>
                      </a:lnTo>
                      <a:lnTo>
                        <a:pt x="9" y="2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Freeform 23"/>
                <p:cNvSpPr>
                  <a:spLocks/>
                </p:cNvSpPr>
                <p:nvPr/>
              </p:nvSpPr>
              <p:spPr bwMode="auto">
                <a:xfrm>
                  <a:off x="6764341" y="3341693"/>
                  <a:ext cx="211138" cy="419101"/>
                </a:xfrm>
                <a:custGeom>
                  <a:avLst/>
                  <a:gdLst>
                    <a:gd name="T0" fmla="*/ 12 w 133"/>
                    <a:gd name="T1" fmla="*/ 264 h 264"/>
                    <a:gd name="T2" fmla="*/ 0 w 133"/>
                    <a:gd name="T3" fmla="*/ 259 h 264"/>
                    <a:gd name="T4" fmla="*/ 123 w 133"/>
                    <a:gd name="T5" fmla="*/ 0 h 264"/>
                    <a:gd name="T6" fmla="*/ 133 w 133"/>
                    <a:gd name="T7" fmla="*/ 5 h 264"/>
                    <a:gd name="T8" fmla="*/ 12 w 133"/>
                    <a:gd name="T9" fmla="*/ 264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3" h="264">
                      <a:moveTo>
                        <a:pt x="12" y="264"/>
                      </a:moveTo>
                      <a:lnTo>
                        <a:pt x="0" y="259"/>
                      </a:lnTo>
                      <a:lnTo>
                        <a:pt x="123" y="0"/>
                      </a:lnTo>
                      <a:lnTo>
                        <a:pt x="133" y="5"/>
                      </a:lnTo>
                      <a:lnTo>
                        <a:pt x="12" y="2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1" name="Freeform 24"/>
                <p:cNvSpPr>
                  <a:spLocks/>
                </p:cNvSpPr>
                <p:nvPr/>
              </p:nvSpPr>
              <p:spPr bwMode="auto">
                <a:xfrm>
                  <a:off x="6559554" y="3522669"/>
                  <a:ext cx="223838" cy="238125"/>
                </a:xfrm>
                <a:custGeom>
                  <a:avLst/>
                  <a:gdLst>
                    <a:gd name="T0" fmla="*/ 131 w 141"/>
                    <a:gd name="T1" fmla="*/ 150 h 150"/>
                    <a:gd name="T2" fmla="*/ 0 w 141"/>
                    <a:gd name="T3" fmla="*/ 10 h 150"/>
                    <a:gd name="T4" fmla="*/ 7 w 141"/>
                    <a:gd name="T5" fmla="*/ 0 h 150"/>
                    <a:gd name="T6" fmla="*/ 141 w 141"/>
                    <a:gd name="T7" fmla="*/ 143 h 150"/>
                    <a:gd name="T8" fmla="*/ 131 w 141"/>
                    <a:gd name="T9" fmla="*/ 15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1" h="150">
                      <a:moveTo>
                        <a:pt x="131" y="150"/>
                      </a:moveTo>
                      <a:lnTo>
                        <a:pt x="0" y="10"/>
                      </a:lnTo>
                      <a:lnTo>
                        <a:pt x="7" y="0"/>
                      </a:lnTo>
                      <a:lnTo>
                        <a:pt x="141" y="143"/>
                      </a:lnTo>
                      <a:lnTo>
                        <a:pt x="131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2" name="Freeform 25"/>
                <p:cNvSpPr>
                  <a:spLocks/>
                </p:cNvSpPr>
                <p:nvPr/>
              </p:nvSpPr>
              <p:spPr bwMode="auto">
                <a:xfrm>
                  <a:off x="6367466" y="3522669"/>
                  <a:ext cx="203200" cy="427038"/>
                </a:xfrm>
                <a:custGeom>
                  <a:avLst/>
                  <a:gdLst>
                    <a:gd name="T0" fmla="*/ 10 w 128"/>
                    <a:gd name="T1" fmla="*/ 269 h 269"/>
                    <a:gd name="T2" fmla="*/ 0 w 128"/>
                    <a:gd name="T3" fmla="*/ 264 h 269"/>
                    <a:gd name="T4" fmla="*/ 119 w 128"/>
                    <a:gd name="T5" fmla="*/ 0 h 269"/>
                    <a:gd name="T6" fmla="*/ 128 w 128"/>
                    <a:gd name="T7" fmla="*/ 5 h 269"/>
                    <a:gd name="T8" fmla="*/ 10 w 128"/>
                    <a:gd name="T9" fmla="*/ 269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269">
                      <a:moveTo>
                        <a:pt x="10" y="269"/>
                      </a:moveTo>
                      <a:lnTo>
                        <a:pt x="0" y="264"/>
                      </a:lnTo>
                      <a:lnTo>
                        <a:pt x="119" y="0"/>
                      </a:lnTo>
                      <a:lnTo>
                        <a:pt x="128" y="5"/>
                      </a:lnTo>
                      <a:lnTo>
                        <a:pt x="10" y="26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3" name="Freeform 26"/>
                <p:cNvSpPr>
                  <a:spLocks/>
                </p:cNvSpPr>
                <p:nvPr/>
              </p:nvSpPr>
              <p:spPr bwMode="auto">
                <a:xfrm>
                  <a:off x="6092828" y="3892557"/>
                  <a:ext cx="279400" cy="60325"/>
                </a:xfrm>
                <a:custGeom>
                  <a:avLst/>
                  <a:gdLst>
                    <a:gd name="T0" fmla="*/ 173 w 176"/>
                    <a:gd name="T1" fmla="*/ 38 h 38"/>
                    <a:gd name="T2" fmla="*/ 0 w 176"/>
                    <a:gd name="T3" fmla="*/ 12 h 38"/>
                    <a:gd name="T4" fmla="*/ 2 w 176"/>
                    <a:gd name="T5" fmla="*/ 0 h 38"/>
                    <a:gd name="T6" fmla="*/ 176 w 176"/>
                    <a:gd name="T7" fmla="*/ 26 h 38"/>
                    <a:gd name="T8" fmla="*/ 173 w 176"/>
                    <a:gd name="T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38">
                      <a:moveTo>
                        <a:pt x="173" y="38"/>
                      </a:moveTo>
                      <a:lnTo>
                        <a:pt x="0" y="12"/>
                      </a:lnTo>
                      <a:lnTo>
                        <a:pt x="2" y="0"/>
                      </a:lnTo>
                      <a:lnTo>
                        <a:pt x="176" y="26"/>
                      </a:lnTo>
                      <a:lnTo>
                        <a:pt x="173" y="3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4" name="Freeform 27"/>
                <p:cNvSpPr>
                  <a:spLocks/>
                </p:cNvSpPr>
                <p:nvPr/>
              </p:nvSpPr>
              <p:spPr bwMode="auto">
                <a:xfrm>
                  <a:off x="6372229" y="3933832"/>
                  <a:ext cx="244475" cy="155575"/>
                </a:xfrm>
                <a:custGeom>
                  <a:avLst/>
                  <a:gdLst>
                    <a:gd name="T0" fmla="*/ 147 w 154"/>
                    <a:gd name="T1" fmla="*/ 98 h 98"/>
                    <a:gd name="T2" fmla="*/ 0 w 154"/>
                    <a:gd name="T3" fmla="*/ 10 h 98"/>
                    <a:gd name="T4" fmla="*/ 7 w 154"/>
                    <a:gd name="T5" fmla="*/ 0 h 98"/>
                    <a:gd name="T6" fmla="*/ 154 w 154"/>
                    <a:gd name="T7" fmla="*/ 88 h 98"/>
                    <a:gd name="T8" fmla="*/ 147 w 154"/>
                    <a:gd name="T9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98">
                      <a:moveTo>
                        <a:pt x="147" y="98"/>
                      </a:moveTo>
                      <a:lnTo>
                        <a:pt x="0" y="10"/>
                      </a:lnTo>
                      <a:lnTo>
                        <a:pt x="7" y="0"/>
                      </a:lnTo>
                      <a:lnTo>
                        <a:pt x="154" y="88"/>
                      </a:lnTo>
                      <a:lnTo>
                        <a:pt x="147" y="9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5" name="Freeform 28"/>
                <p:cNvSpPr>
                  <a:spLocks/>
                </p:cNvSpPr>
                <p:nvPr/>
              </p:nvSpPr>
              <p:spPr bwMode="auto">
                <a:xfrm>
                  <a:off x="6375404" y="3746507"/>
                  <a:ext cx="400050" cy="198438"/>
                </a:xfrm>
                <a:custGeom>
                  <a:avLst/>
                  <a:gdLst>
                    <a:gd name="T0" fmla="*/ 5 w 252"/>
                    <a:gd name="T1" fmla="*/ 125 h 125"/>
                    <a:gd name="T2" fmla="*/ 0 w 252"/>
                    <a:gd name="T3" fmla="*/ 116 h 125"/>
                    <a:gd name="T4" fmla="*/ 247 w 252"/>
                    <a:gd name="T5" fmla="*/ 0 h 125"/>
                    <a:gd name="T6" fmla="*/ 252 w 252"/>
                    <a:gd name="T7" fmla="*/ 11 h 125"/>
                    <a:gd name="T8" fmla="*/ 5 w 252"/>
                    <a:gd name="T9" fmla="*/ 125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2" h="125">
                      <a:moveTo>
                        <a:pt x="5" y="125"/>
                      </a:moveTo>
                      <a:lnTo>
                        <a:pt x="0" y="116"/>
                      </a:lnTo>
                      <a:lnTo>
                        <a:pt x="247" y="0"/>
                      </a:lnTo>
                      <a:lnTo>
                        <a:pt x="252" y="11"/>
                      </a:lnTo>
                      <a:lnTo>
                        <a:pt x="5" y="12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6" name="Freeform 29"/>
                <p:cNvSpPr>
                  <a:spLocks/>
                </p:cNvSpPr>
                <p:nvPr/>
              </p:nvSpPr>
              <p:spPr bwMode="auto">
                <a:xfrm>
                  <a:off x="6310316" y="3595694"/>
                  <a:ext cx="73025" cy="342901"/>
                </a:xfrm>
                <a:custGeom>
                  <a:avLst/>
                  <a:gdLst>
                    <a:gd name="T0" fmla="*/ 36 w 46"/>
                    <a:gd name="T1" fmla="*/ 216 h 216"/>
                    <a:gd name="T2" fmla="*/ 0 w 46"/>
                    <a:gd name="T3" fmla="*/ 2 h 216"/>
                    <a:gd name="T4" fmla="*/ 12 w 46"/>
                    <a:gd name="T5" fmla="*/ 0 h 216"/>
                    <a:gd name="T6" fmla="*/ 46 w 46"/>
                    <a:gd name="T7" fmla="*/ 213 h 216"/>
                    <a:gd name="T8" fmla="*/ 36 w 46"/>
                    <a:gd name="T9" fmla="*/ 216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216">
                      <a:moveTo>
                        <a:pt x="36" y="216"/>
                      </a:moveTo>
                      <a:lnTo>
                        <a:pt x="0" y="2"/>
                      </a:lnTo>
                      <a:lnTo>
                        <a:pt x="12" y="0"/>
                      </a:lnTo>
                      <a:lnTo>
                        <a:pt x="46" y="213"/>
                      </a:lnTo>
                      <a:lnTo>
                        <a:pt x="36" y="2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7" name="Freeform 30"/>
                <p:cNvSpPr>
                  <a:spLocks/>
                </p:cNvSpPr>
                <p:nvPr/>
              </p:nvSpPr>
              <p:spPr bwMode="auto">
                <a:xfrm>
                  <a:off x="6080128" y="3602044"/>
                  <a:ext cx="23813" cy="298451"/>
                </a:xfrm>
                <a:custGeom>
                  <a:avLst/>
                  <a:gdLst>
                    <a:gd name="T0" fmla="*/ 3 w 15"/>
                    <a:gd name="T1" fmla="*/ 188 h 188"/>
                    <a:gd name="T2" fmla="*/ 0 w 15"/>
                    <a:gd name="T3" fmla="*/ 0 h 188"/>
                    <a:gd name="T4" fmla="*/ 12 w 15"/>
                    <a:gd name="T5" fmla="*/ 0 h 188"/>
                    <a:gd name="T6" fmla="*/ 15 w 15"/>
                    <a:gd name="T7" fmla="*/ 188 h 188"/>
                    <a:gd name="T8" fmla="*/ 3 w 15"/>
                    <a:gd name="T9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88">
                      <a:moveTo>
                        <a:pt x="3" y="188"/>
                      </a:moveTo>
                      <a:lnTo>
                        <a:pt x="0" y="0"/>
                      </a:lnTo>
                      <a:lnTo>
                        <a:pt x="12" y="0"/>
                      </a:lnTo>
                      <a:lnTo>
                        <a:pt x="15" y="188"/>
                      </a:lnTo>
                      <a:lnTo>
                        <a:pt x="3" y="1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8" name="Freeform 31"/>
                <p:cNvSpPr>
                  <a:spLocks/>
                </p:cNvSpPr>
                <p:nvPr/>
              </p:nvSpPr>
              <p:spPr bwMode="auto">
                <a:xfrm>
                  <a:off x="6062666" y="3138493"/>
                  <a:ext cx="36513" cy="468313"/>
                </a:xfrm>
                <a:custGeom>
                  <a:avLst/>
                  <a:gdLst>
                    <a:gd name="T0" fmla="*/ 11 w 23"/>
                    <a:gd name="T1" fmla="*/ 295 h 295"/>
                    <a:gd name="T2" fmla="*/ 0 w 23"/>
                    <a:gd name="T3" fmla="*/ 3 h 295"/>
                    <a:gd name="T4" fmla="*/ 11 w 23"/>
                    <a:gd name="T5" fmla="*/ 0 h 295"/>
                    <a:gd name="T6" fmla="*/ 23 w 23"/>
                    <a:gd name="T7" fmla="*/ 295 h 295"/>
                    <a:gd name="T8" fmla="*/ 11 w 23"/>
                    <a:gd name="T9" fmla="*/ 295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5">
                      <a:moveTo>
                        <a:pt x="11" y="295"/>
                      </a:move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23" y="295"/>
                      </a:lnTo>
                      <a:lnTo>
                        <a:pt x="11" y="29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9" name="Freeform 32"/>
                <p:cNvSpPr>
                  <a:spLocks/>
                </p:cNvSpPr>
                <p:nvPr/>
              </p:nvSpPr>
              <p:spPr bwMode="auto">
                <a:xfrm>
                  <a:off x="6096004" y="3587756"/>
                  <a:ext cx="227013" cy="33338"/>
                </a:xfrm>
                <a:custGeom>
                  <a:avLst/>
                  <a:gdLst>
                    <a:gd name="T0" fmla="*/ 0 w 143"/>
                    <a:gd name="T1" fmla="*/ 21 h 21"/>
                    <a:gd name="T2" fmla="*/ 0 w 143"/>
                    <a:gd name="T3" fmla="*/ 9 h 21"/>
                    <a:gd name="T4" fmla="*/ 143 w 143"/>
                    <a:gd name="T5" fmla="*/ 0 h 21"/>
                    <a:gd name="T6" fmla="*/ 143 w 143"/>
                    <a:gd name="T7" fmla="*/ 12 h 21"/>
                    <a:gd name="T8" fmla="*/ 0 w 143"/>
                    <a:gd name="T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3" h="21">
                      <a:moveTo>
                        <a:pt x="0" y="21"/>
                      </a:moveTo>
                      <a:lnTo>
                        <a:pt x="0" y="9"/>
                      </a:lnTo>
                      <a:lnTo>
                        <a:pt x="143" y="0"/>
                      </a:lnTo>
                      <a:lnTo>
                        <a:pt x="143" y="12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0" name="Freeform 33"/>
                <p:cNvSpPr>
                  <a:spLocks/>
                </p:cNvSpPr>
                <p:nvPr/>
              </p:nvSpPr>
              <p:spPr bwMode="auto">
                <a:xfrm>
                  <a:off x="5767391" y="3606806"/>
                  <a:ext cx="328613" cy="222250"/>
                </a:xfrm>
                <a:custGeom>
                  <a:avLst/>
                  <a:gdLst>
                    <a:gd name="T0" fmla="*/ 7 w 207"/>
                    <a:gd name="T1" fmla="*/ 140 h 140"/>
                    <a:gd name="T2" fmla="*/ 0 w 207"/>
                    <a:gd name="T3" fmla="*/ 130 h 140"/>
                    <a:gd name="T4" fmla="*/ 200 w 207"/>
                    <a:gd name="T5" fmla="*/ 0 h 140"/>
                    <a:gd name="T6" fmla="*/ 207 w 207"/>
                    <a:gd name="T7" fmla="*/ 9 h 140"/>
                    <a:gd name="T8" fmla="*/ 7 w 207"/>
                    <a:gd name="T9" fmla="*/ 140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7" h="140">
                      <a:moveTo>
                        <a:pt x="7" y="140"/>
                      </a:moveTo>
                      <a:lnTo>
                        <a:pt x="0" y="130"/>
                      </a:lnTo>
                      <a:lnTo>
                        <a:pt x="200" y="0"/>
                      </a:lnTo>
                      <a:lnTo>
                        <a:pt x="207" y="9"/>
                      </a:lnTo>
                      <a:lnTo>
                        <a:pt x="7" y="1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1" name="Freeform 34"/>
                <p:cNvSpPr>
                  <a:spLocks/>
                </p:cNvSpPr>
                <p:nvPr/>
              </p:nvSpPr>
              <p:spPr bwMode="auto">
                <a:xfrm>
                  <a:off x="5567366" y="3817944"/>
                  <a:ext cx="215900" cy="368301"/>
                </a:xfrm>
                <a:custGeom>
                  <a:avLst/>
                  <a:gdLst>
                    <a:gd name="T0" fmla="*/ 10 w 136"/>
                    <a:gd name="T1" fmla="*/ 232 h 232"/>
                    <a:gd name="T2" fmla="*/ 0 w 136"/>
                    <a:gd name="T3" fmla="*/ 225 h 232"/>
                    <a:gd name="T4" fmla="*/ 126 w 136"/>
                    <a:gd name="T5" fmla="*/ 0 h 232"/>
                    <a:gd name="T6" fmla="*/ 136 w 136"/>
                    <a:gd name="T7" fmla="*/ 4 h 232"/>
                    <a:gd name="T8" fmla="*/ 10 w 136"/>
                    <a:gd name="T9" fmla="*/ 232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232">
                      <a:moveTo>
                        <a:pt x="10" y="232"/>
                      </a:moveTo>
                      <a:lnTo>
                        <a:pt x="0" y="225"/>
                      </a:lnTo>
                      <a:lnTo>
                        <a:pt x="126" y="0"/>
                      </a:lnTo>
                      <a:lnTo>
                        <a:pt x="136" y="4"/>
                      </a:lnTo>
                      <a:lnTo>
                        <a:pt x="10" y="2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2" name="Freeform 35"/>
                <p:cNvSpPr>
                  <a:spLocks/>
                </p:cNvSpPr>
                <p:nvPr/>
              </p:nvSpPr>
              <p:spPr bwMode="auto">
                <a:xfrm>
                  <a:off x="5572128" y="3897319"/>
                  <a:ext cx="523875" cy="282575"/>
                </a:xfrm>
                <a:custGeom>
                  <a:avLst/>
                  <a:gdLst>
                    <a:gd name="T0" fmla="*/ 4 w 330"/>
                    <a:gd name="T1" fmla="*/ 178 h 178"/>
                    <a:gd name="T2" fmla="*/ 0 w 330"/>
                    <a:gd name="T3" fmla="*/ 168 h 178"/>
                    <a:gd name="T4" fmla="*/ 325 w 330"/>
                    <a:gd name="T5" fmla="*/ 0 h 178"/>
                    <a:gd name="T6" fmla="*/ 330 w 330"/>
                    <a:gd name="T7" fmla="*/ 9 h 178"/>
                    <a:gd name="T8" fmla="*/ 4 w 330"/>
                    <a:gd name="T9" fmla="*/ 178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0" h="178">
                      <a:moveTo>
                        <a:pt x="4" y="178"/>
                      </a:moveTo>
                      <a:lnTo>
                        <a:pt x="0" y="168"/>
                      </a:lnTo>
                      <a:lnTo>
                        <a:pt x="325" y="0"/>
                      </a:lnTo>
                      <a:lnTo>
                        <a:pt x="330" y="9"/>
                      </a:lnTo>
                      <a:lnTo>
                        <a:pt x="4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3" name="Freeform 36"/>
                <p:cNvSpPr>
                  <a:spLocks/>
                </p:cNvSpPr>
                <p:nvPr/>
              </p:nvSpPr>
              <p:spPr bwMode="auto">
                <a:xfrm>
                  <a:off x="5767391" y="3813182"/>
                  <a:ext cx="131763" cy="407988"/>
                </a:xfrm>
                <a:custGeom>
                  <a:avLst/>
                  <a:gdLst>
                    <a:gd name="T0" fmla="*/ 74 w 83"/>
                    <a:gd name="T1" fmla="*/ 257 h 257"/>
                    <a:gd name="T2" fmla="*/ 0 w 83"/>
                    <a:gd name="T3" fmla="*/ 5 h 257"/>
                    <a:gd name="T4" fmla="*/ 12 w 83"/>
                    <a:gd name="T5" fmla="*/ 0 h 257"/>
                    <a:gd name="T6" fmla="*/ 83 w 83"/>
                    <a:gd name="T7" fmla="*/ 252 h 257"/>
                    <a:gd name="T8" fmla="*/ 74 w 83"/>
                    <a:gd name="T9" fmla="*/ 257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257">
                      <a:moveTo>
                        <a:pt x="74" y="257"/>
                      </a:moveTo>
                      <a:lnTo>
                        <a:pt x="0" y="5"/>
                      </a:lnTo>
                      <a:lnTo>
                        <a:pt x="12" y="0"/>
                      </a:lnTo>
                      <a:lnTo>
                        <a:pt x="83" y="252"/>
                      </a:lnTo>
                      <a:lnTo>
                        <a:pt x="74" y="2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4" name="Freeform 37"/>
                <p:cNvSpPr>
                  <a:spLocks/>
                </p:cNvSpPr>
                <p:nvPr/>
              </p:nvSpPr>
              <p:spPr bwMode="auto">
                <a:xfrm>
                  <a:off x="5303841" y="3617919"/>
                  <a:ext cx="279400" cy="557213"/>
                </a:xfrm>
                <a:custGeom>
                  <a:avLst/>
                  <a:gdLst>
                    <a:gd name="T0" fmla="*/ 164 w 176"/>
                    <a:gd name="T1" fmla="*/ 351 h 351"/>
                    <a:gd name="T2" fmla="*/ 0 w 176"/>
                    <a:gd name="T3" fmla="*/ 5 h 351"/>
                    <a:gd name="T4" fmla="*/ 9 w 176"/>
                    <a:gd name="T5" fmla="*/ 0 h 351"/>
                    <a:gd name="T6" fmla="*/ 176 w 176"/>
                    <a:gd name="T7" fmla="*/ 347 h 351"/>
                    <a:gd name="T8" fmla="*/ 164 w 176"/>
                    <a:gd name="T9" fmla="*/ 351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351">
                      <a:moveTo>
                        <a:pt x="164" y="351"/>
                      </a:moveTo>
                      <a:lnTo>
                        <a:pt x="0" y="5"/>
                      </a:lnTo>
                      <a:lnTo>
                        <a:pt x="9" y="0"/>
                      </a:lnTo>
                      <a:lnTo>
                        <a:pt x="176" y="347"/>
                      </a:lnTo>
                      <a:lnTo>
                        <a:pt x="164" y="35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5" name="Freeform 38"/>
                <p:cNvSpPr>
                  <a:spLocks/>
                </p:cNvSpPr>
                <p:nvPr/>
              </p:nvSpPr>
              <p:spPr bwMode="auto">
                <a:xfrm>
                  <a:off x="5183191" y="3040068"/>
                  <a:ext cx="134938" cy="585788"/>
                </a:xfrm>
                <a:custGeom>
                  <a:avLst/>
                  <a:gdLst>
                    <a:gd name="T0" fmla="*/ 74 w 85"/>
                    <a:gd name="T1" fmla="*/ 369 h 369"/>
                    <a:gd name="T2" fmla="*/ 0 w 85"/>
                    <a:gd name="T3" fmla="*/ 3 h 369"/>
                    <a:gd name="T4" fmla="*/ 12 w 85"/>
                    <a:gd name="T5" fmla="*/ 0 h 369"/>
                    <a:gd name="T6" fmla="*/ 85 w 85"/>
                    <a:gd name="T7" fmla="*/ 369 h 369"/>
                    <a:gd name="T8" fmla="*/ 74 w 85"/>
                    <a:gd name="T9" fmla="*/ 369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369">
                      <a:moveTo>
                        <a:pt x="74" y="369"/>
                      </a:moveTo>
                      <a:lnTo>
                        <a:pt x="0" y="3"/>
                      </a:lnTo>
                      <a:lnTo>
                        <a:pt x="12" y="0"/>
                      </a:lnTo>
                      <a:lnTo>
                        <a:pt x="85" y="369"/>
                      </a:lnTo>
                      <a:lnTo>
                        <a:pt x="74" y="36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6" name="Freeform 39"/>
                <p:cNvSpPr>
                  <a:spLocks/>
                </p:cNvSpPr>
                <p:nvPr/>
              </p:nvSpPr>
              <p:spPr bwMode="auto">
                <a:xfrm>
                  <a:off x="5186366" y="3040068"/>
                  <a:ext cx="268288" cy="223838"/>
                </a:xfrm>
                <a:custGeom>
                  <a:avLst/>
                  <a:gdLst>
                    <a:gd name="T0" fmla="*/ 162 w 169"/>
                    <a:gd name="T1" fmla="*/ 141 h 141"/>
                    <a:gd name="T2" fmla="*/ 0 w 169"/>
                    <a:gd name="T3" fmla="*/ 8 h 141"/>
                    <a:gd name="T4" fmla="*/ 7 w 169"/>
                    <a:gd name="T5" fmla="*/ 0 h 141"/>
                    <a:gd name="T6" fmla="*/ 169 w 169"/>
                    <a:gd name="T7" fmla="*/ 131 h 141"/>
                    <a:gd name="T8" fmla="*/ 162 w 169"/>
                    <a:gd name="T9" fmla="*/ 14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9" h="141">
                      <a:moveTo>
                        <a:pt x="162" y="141"/>
                      </a:move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169" y="131"/>
                      </a:lnTo>
                      <a:lnTo>
                        <a:pt x="162" y="14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7" name="Freeform 40"/>
                <p:cNvSpPr>
                  <a:spLocks/>
                </p:cNvSpPr>
                <p:nvPr/>
              </p:nvSpPr>
              <p:spPr bwMode="auto">
                <a:xfrm>
                  <a:off x="5300666" y="3255968"/>
                  <a:ext cx="157163" cy="361951"/>
                </a:xfrm>
                <a:custGeom>
                  <a:avLst/>
                  <a:gdLst>
                    <a:gd name="T0" fmla="*/ 9 w 99"/>
                    <a:gd name="T1" fmla="*/ 228 h 228"/>
                    <a:gd name="T2" fmla="*/ 0 w 99"/>
                    <a:gd name="T3" fmla="*/ 223 h 228"/>
                    <a:gd name="T4" fmla="*/ 90 w 99"/>
                    <a:gd name="T5" fmla="*/ 0 h 228"/>
                    <a:gd name="T6" fmla="*/ 99 w 99"/>
                    <a:gd name="T7" fmla="*/ 5 h 228"/>
                    <a:gd name="T8" fmla="*/ 9 w 99"/>
                    <a:gd name="T9" fmla="*/ 228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9" h="228">
                      <a:moveTo>
                        <a:pt x="9" y="228"/>
                      </a:moveTo>
                      <a:lnTo>
                        <a:pt x="0" y="223"/>
                      </a:lnTo>
                      <a:lnTo>
                        <a:pt x="90" y="0"/>
                      </a:lnTo>
                      <a:lnTo>
                        <a:pt x="99" y="5"/>
                      </a:lnTo>
                      <a:lnTo>
                        <a:pt x="9" y="2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8" name="Freeform 41"/>
                <p:cNvSpPr>
                  <a:spLocks/>
                </p:cNvSpPr>
                <p:nvPr/>
              </p:nvSpPr>
              <p:spPr bwMode="auto">
                <a:xfrm>
                  <a:off x="5443541" y="3248031"/>
                  <a:ext cx="285750" cy="169863"/>
                </a:xfrm>
                <a:custGeom>
                  <a:avLst/>
                  <a:gdLst>
                    <a:gd name="T0" fmla="*/ 176 w 180"/>
                    <a:gd name="T1" fmla="*/ 107 h 107"/>
                    <a:gd name="T2" fmla="*/ 0 w 180"/>
                    <a:gd name="T3" fmla="*/ 10 h 107"/>
                    <a:gd name="T4" fmla="*/ 5 w 180"/>
                    <a:gd name="T5" fmla="*/ 0 h 107"/>
                    <a:gd name="T6" fmla="*/ 180 w 180"/>
                    <a:gd name="T7" fmla="*/ 97 h 107"/>
                    <a:gd name="T8" fmla="*/ 176 w 180"/>
                    <a:gd name="T9" fmla="*/ 107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0" h="107">
                      <a:moveTo>
                        <a:pt x="176" y="107"/>
                      </a:moveTo>
                      <a:lnTo>
                        <a:pt x="0" y="10"/>
                      </a:lnTo>
                      <a:lnTo>
                        <a:pt x="5" y="0"/>
                      </a:lnTo>
                      <a:lnTo>
                        <a:pt x="180" y="97"/>
                      </a:lnTo>
                      <a:lnTo>
                        <a:pt x="176" y="1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9" name="Freeform 42"/>
                <p:cNvSpPr>
                  <a:spLocks/>
                </p:cNvSpPr>
                <p:nvPr/>
              </p:nvSpPr>
              <p:spPr bwMode="auto">
                <a:xfrm>
                  <a:off x="5711828" y="3406781"/>
                  <a:ext cx="66675" cy="417513"/>
                </a:xfrm>
                <a:custGeom>
                  <a:avLst/>
                  <a:gdLst>
                    <a:gd name="T0" fmla="*/ 33 w 42"/>
                    <a:gd name="T1" fmla="*/ 263 h 263"/>
                    <a:gd name="T2" fmla="*/ 0 w 42"/>
                    <a:gd name="T3" fmla="*/ 2 h 263"/>
                    <a:gd name="T4" fmla="*/ 11 w 42"/>
                    <a:gd name="T5" fmla="*/ 0 h 263"/>
                    <a:gd name="T6" fmla="*/ 42 w 42"/>
                    <a:gd name="T7" fmla="*/ 261 h 263"/>
                    <a:gd name="T8" fmla="*/ 33 w 42"/>
                    <a:gd name="T9" fmla="*/ 263 h 2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263">
                      <a:moveTo>
                        <a:pt x="33" y="263"/>
                      </a:moveTo>
                      <a:lnTo>
                        <a:pt x="0" y="2"/>
                      </a:lnTo>
                      <a:lnTo>
                        <a:pt x="11" y="0"/>
                      </a:lnTo>
                      <a:lnTo>
                        <a:pt x="42" y="261"/>
                      </a:lnTo>
                      <a:lnTo>
                        <a:pt x="33" y="2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0" name="Freeform 43"/>
                <p:cNvSpPr>
                  <a:spLocks/>
                </p:cNvSpPr>
                <p:nvPr/>
              </p:nvSpPr>
              <p:spPr bwMode="auto">
                <a:xfrm>
                  <a:off x="5722941" y="3402018"/>
                  <a:ext cx="369888" cy="215900"/>
                </a:xfrm>
                <a:custGeom>
                  <a:avLst/>
                  <a:gdLst>
                    <a:gd name="T0" fmla="*/ 228 w 233"/>
                    <a:gd name="T1" fmla="*/ 136 h 136"/>
                    <a:gd name="T2" fmla="*/ 0 w 233"/>
                    <a:gd name="T3" fmla="*/ 10 h 136"/>
                    <a:gd name="T4" fmla="*/ 4 w 233"/>
                    <a:gd name="T5" fmla="*/ 0 h 136"/>
                    <a:gd name="T6" fmla="*/ 233 w 233"/>
                    <a:gd name="T7" fmla="*/ 126 h 136"/>
                    <a:gd name="T8" fmla="*/ 228 w 233"/>
                    <a:gd name="T9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3" h="136">
                      <a:moveTo>
                        <a:pt x="228" y="136"/>
                      </a:moveTo>
                      <a:lnTo>
                        <a:pt x="0" y="10"/>
                      </a:lnTo>
                      <a:lnTo>
                        <a:pt x="4" y="0"/>
                      </a:lnTo>
                      <a:lnTo>
                        <a:pt x="233" y="126"/>
                      </a:lnTo>
                      <a:lnTo>
                        <a:pt x="228" y="1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1" name="Freeform 44"/>
                <p:cNvSpPr>
                  <a:spLocks/>
                </p:cNvSpPr>
                <p:nvPr/>
              </p:nvSpPr>
              <p:spPr bwMode="auto">
                <a:xfrm>
                  <a:off x="5681666" y="3190881"/>
                  <a:ext cx="52388" cy="223838"/>
                </a:xfrm>
                <a:custGeom>
                  <a:avLst/>
                  <a:gdLst>
                    <a:gd name="T0" fmla="*/ 21 w 33"/>
                    <a:gd name="T1" fmla="*/ 141 h 141"/>
                    <a:gd name="T2" fmla="*/ 0 w 33"/>
                    <a:gd name="T3" fmla="*/ 0 h 141"/>
                    <a:gd name="T4" fmla="*/ 9 w 33"/>
                    <a:gd name="T5" fmla="*/ 0 h 141"/>
                    <a:gd name="T6" fmla="*/ 33 w 33"/>
                    <a:gd name="T7" fmla="*/ 138 h 141"/>
                    <a:gd name="T8" fmla="*/ 21 w 33"/>
                    <a:gd name="T9" fmla="*/ 14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141">
                      <a:moveTo>
                        <a:pt x="21" y="141"/>
                      </a:move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33" y="138"/>
                      </a:lnTo>
                      <a:lnTo>
                        <a:pt x="21" y="14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2" name="Freeform 45"/>
                <p:cNvSpPr>
                  <a:spLocks/>
                </p:cNvSpPr>
                <p:nvPr/>
              </p:nvSpPr>
              <p:spPr bwMode="auto">
                <a:xfrm>
                  <a:off x="5307016" y="3398843"/>
                  <a:ext cx="419100" cy="214313"/>
                </a:xfrm>
                <a:custGeom>
                  <a:avLst/>
                  <a:gdLst>
                    <a:gd name="T0" fmla="*/ 5 w 264"/>
                    <a:gd name="T1" fmla="*/ 135 h 135"/>
                    <a:gd name="T2" fmla="*/ 0 w 264"/>
                    <a:gd name="T3" fmla="*/ 126 h 135"/>
                    <a:gd name="T4" fmla="*/ 259 w 264"/>
                    <a:gd name="T5" fmla="*/ 0 h 135"/>
                    <a:gd name="T6" fmla="*/ 264 w 264"/>
                    <a:gd name="T7" fmla="*/ 10 h 135"/>
                    <a:gd name="T8" fmla="*/ 5 w 264"/>
                    <a:gd name="T9" fmla="*/ 135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4" h="135">
                      <a:moveTo>
                        <a:pt x="5" y="135"/>
                      </a:moveTo>
                      <a:lnTo>
                        <a:pt x="0" y="126"/>
                      </a:lnTo>
                      <a:lnTo>
                        <a:pt x="259" y="0"/>
                      </a:lnTo>
                      <a:lnTo>
                        <a:pt x="264" y="10"/>
                      </a:lnTo>
                      <a:lnTo>
                        <a:pt x="5" y="1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3" name="Freeform 46"/>
                <p:cNvSpPr>
                  <a:spLocks/>
                </p:cNvSpPr>
                <p:nvPr/>
              </p:nvSpPr>
              <p:spPr bwMode="auto">
                <a:xfrm>
                  <a:off x="5307016" y="3602044"/>
                  <a:ext cx="465138" cy="215900"/>
                </a:xfrm>
                <a:custGeom>
                  <a:avLst/>
                  <a:gdLst>
                    <a:gd name="T0" fmla="*/ 290 w 293"/>
                    <a:gd name="T1" fmla="*/ 136 h 136"/>
                    <a:gd name="T2" fmla="*/ 0 w 293"/>
                    <a:gd name="T3" fmla="*/ 10 h 136"/>
                    <a:gd name="T4" fmla="*/ 5 w 293"/>
                    <a:gd name="T5" fmla="*/ 0 h 136"/>
                    <a:gd name="T6" fmla="*/ 293 w 293"/>
                    <a:gd name="T7" fmla="*/ 126 h 136"/>
                    <a:gd name="T8" fmla="*/ 290 w 293"/>
                    <a:gd name="T9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136">
                      <a:moveTo>
                        <a:pt x="290" y="136"/>
                      </a:moveTo>
                      <a:lnTo>
                        <a:pt x="0" y="10"/>
                      </a:lnTo>
                      <a:lnTo>
                        <a:pt x="5" y="0"/>
                      </a:lnTo>
                      <a:lnTo>
                        <a:pt x="293" y="126"/>
                      </a:lnTo>
                      <a:lnTo>
                        <a:pt x="290" y="1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4" name="Freeform 47"/>
                <p:cNvSpPr>
                  <a:spLocks/>
                </p:cNvSpPr>
                <p:nvPr/>
              </p:nvSpPr>
              <p:spPr bwMode="auto">
                <a:xfrm>
                  <a:off x="5778503" y="3746507"/>
                  <a:ext cx="989013" cy="82550"/>
                </a:xfrm>
                <a:custGeom>
                  <a:avLst/>
                  <a:gdLst>
                    <a:gd name="T0" fmla="*/ 0 w 623"/>
                    <a:gd name="T1" fmla="*/ 52 h 52"/>
                    <a:gd name="T2" fmla="*/ 0 w 623"/>
                    <a:gd name="T3" fmla="*/ 40 h 52"/>
                    <a:gd name="T4" fmla="*/ 623 w 623"/>
                    <a:gd name="T5" fmla="*/ 0 h 52"/>
                    <a:gd name="T6" fmla="*/ 623 w 623"/>
                    <a:gd name="T7" fmla="*/ 11 h 52"/>
                    <a:gd name="T8" fmla="*/ 0 w 623"/>
                    <a:gd name="T9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3" h="52">
                      <a:moveTo>
                        <a:pt x="0" y="52"/>
                      </a:moveTo>
                      <a:lnTo>
                        <a:pt x="0" y="40"/>
                      </a:lnTo>
                      <a:lnTo>
                        <a:pt x="623" y="0"/>
                      </a:lnTo>
                      <a:lnTo>
                        <a:pt x="623" y="11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5" name="Freeform 48"/>
                <p:cNvSpPr>
                  <a:spLocks/>
                </p:cNvSpPr>
                <p:nvPr/>
              </p:nvSpPr>
              <p:spPr bwMode="auto">
                <a:xfrm>
                  <a:off x="6559554" y="3338518"/>
                  <a:ext cx="411163" cy="196850"/>
                </a:xfrm>
                <a:custGeom>
                  <a:avLst/>
                  <a:gdLst>
                    <a:gd name="T0" fmla="*/ 5 w 259"/>
                    <a:gd name="T1" fmla="*/ 124 h 124"/>
                    <a:gd name="T2" fmla="*/ 0 w 259"/>
                    <a:gd name="T3" fmla="*/ 114 h 124"/>
                    <a:gd name="T4" fmla="*/ 255 w 259"/>
                    <a:gd name="T5" fmla="*/ 0 h 124"/>
                    <a:gd name="T6" fmla="*/ 259 w 259"/>
                    <a:gd name="T7" fmla="*/ 10 h 124"/>
                    <a:gd name="T8" fmla="*/ 5 w 259"/>
                    <a:gd name="T9" fmla="*/ 124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9" h="124">
                      <a:moveTo>
                        <a:pt x="5" y="124"/>
                      </a:moveTo>
                      <a:lnTo>
                        <a:pt x="0" y="114"/>
                      </a:lnTo>
                      <a:lnTo>
                        <a:pt x="255" y="0"/>
                      </a:lnTo>
                      <a:lnTo>
                        <a:pt x="259" y="10"/>
                      </a:lnTo>
                      <a:lnTo>
                        <a:pt x="5" y="1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6" name="Freeform 49"/>
                <p:cNvSpPr>
                  <a:spLocks/>
                </p:cNvSpPr>
                <p:nvPr/>
              </p:nvSpPr>
              <p:spPr bwMode="auto">
                <a:xfrm>
                  <a:off x="6318254" y="3519494"/>
                  <a:ext cx="249238" cy="82550"/>
                </a:xfrm>
                <a:custGeom>
                  <a:avLst/>
                  <a:gdLst>
                    <a:gd name="T0" fmla="*/ 3 w 157"/>
                    <a:gd name="T1" fmla="*/ 52 h 52"/>
                    <a:gd name="T2" fmla="*/ 0 w 157"/>
                    <a:gd name="T3" fmla="*/ 40 h 52"/>
                    <a:gd name="T4" fmla="*/ 155 w 157"/>
                    <a:gd name="T5" fmla="*/ 0 h 52"/>
                    <a:gd name="T6" fmla="*/ 157 w 157"/>
                    <a:gd name="T7" fmla="*/ 10 h 52"/>
                    <a:gd name="T8" fmla="*/ 3 w 157"/>
                    <a:gd name="T9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7" h="52">
                      <a:moveTo>
                        <a:pt x="3" y="52"/>
                      </a:moveTo>
                      <a:lnTo>
                        <a:pt x="0" y="40"/>
                      </a:lnTo>
                      <a:lnTo>
                        <a:pt x="155" y="0"/>
                      </a:lnTo>
                      <a:lnTo>
                        <a:pt x="157" y="10"/>
                      </a:lnTo>
                      <a:lnTo>
                        <a:pt x="3" y="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7" name="Freeform 50"/>
                <p:cNvSpPr>
                  <a:spLocks/>
                </p:cNvSpPr>
                <p:nvPr/>
              </p:nvSpPr>
              <p:spPr bwMode="auto">
                <a:xfrm>
                  <a:off x="6934204" y="2822580"/>
                  <a:ext cx="41275" cy="523876"/>
                </a:xfrm>
                <a:custGeom>
                  <a:avLst/>
                  <a:gdLst>
                    <a:gd name="T0" fmla="*/ 14 w 26"/>
                    <a:gd name="T1" fmla="*/ 330 h 330"/>
                    <a:gd name="T2" fmla="*/ 0 w 26"/>
                    <a:gd name="T3" fmla="*/ 0 h 330"/>
                    <a:gd name="T4" fmla="*/ 12 w 26"/>
                    <a:gd name="T5" fmla="*/ 0 h 330"/>
                    <a:gd name="T6" fmla="*/ 26 w 26"/>
                    <a:gd name="T7" fmla="*/ 330 h 330"/>
                    <a:gd name="T8" fmla="*/ 14 w 26"/>
                    <a:gd name="T9" fmla="*/ 330 h 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330">
                      <a:moveTo>
                        <a:pt x="14" y="330"/>
                      </a:moveTo>
                      <a:lnTo>
                        <a:pt x="0" y="0"/>
                      </a:lnTo>
                      <a:lnTo>
                        <a:pt x="12" y="0"/>
                      </a:lnTo>
                      <a:lnTo>
                        <a:pt x="26" y="330"/>
                      </a:lnTo>
                      <a:lnTo>
                        <a:pt x="14" y="3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8" name="Freeform 51"/>
                <p:cNvSpPr>
                  <a:spLocks/>
                </p:cNvSpPr>
                <p:nvPr/>
              </p:nvSpPr>
              <p:spPr bwMode="auto">
                <a:xfrm>
                  <a:off x="6650041" y="2490792"/>
                  <a:ext cx="298450" cy="338138"/>
                </a:xfrm>
                <a:custGeom>
                  <a:avLst/>
                  <a:gdLst>
                    <a:gd name="T0" fmla="*/ 181 w 188"/>
                    <a:gd name="T1" fmla="*/ 213 h 213"/>
                    <a:gd name="T2" fmla="*/ 0 w 188"/>
                    <a:gd name="T3" fmla="*/ 7 h 213"/>
                    <a:gd name="T4" fmla="*/ 10 w 188"/>
                    <a:gd name="T5" fmla="*/ 0 h 213"/>
                    <a:gd name="T6" fmla="*/ 188 w 188"/>
                    <a:gd name="T7" fmla="*/ 206 h 213"/>
                    <a:gd name="T8" fmla="*/ 181 w 188"/>
                    <a:gd name="T9" fmla="*/ 213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8" h="213">
                      <a:moveTo>
                        <a:pt x="181" y="213"/>
                      </a:moveTo>
                      <a:lnTo>
                        <a:pt x="0" y="7"/>
                      </a:lnTo>
                      <a:lnTo>
                        <a:pt x="10" y="0"/>
                      </a:lnTo>
                      <a:lnTo>
                        <a:pt x="188" y="206"/>
                      </a:lnTo>
                      <a:lnTo>
                        <a:pt x="181" y="2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9" name="Freeform 52"/>
                <p:cNvSpPr>
                  <a:spLocks/>
                </p:cNvSpPr>
                <p:nvPr/>
              </p:nvSpPr>
              <p:spPr bwMode="auto">
                <a:xfrm>
                  <a:off x="6707191" y="2817817"/>
                  <a:ext cx="238125" cy="188913"/>
                </a:xfrm>
                <a:custGeom>
                  <a:avLst/>
                  <a:gdLst>
                    <a:gd name="T0" fmla="*/ 7 w 150"/>
                    <a:gd name="T1" fmla="*/ 119 h 119"/>
                    <a:gd name="T2" fmla="*/ 0 w 150"/>
                    <a:gd name="T3" fmla="*/ 110 h 119"/>
                    <a:gd name="T4" fmla="*/ 143 w 150"/>
                    <a:gd name="T5" fmla="*/ 0 h 119"/>
                    <a:gd name="T6" fmla="*/ 150 w 150"/>
                    <a:gd name="T7" fmla="*/ 10 h 119"/>
                    <a:gd name="T8" fmla="*/ 7 w 150"/>
                    <a:gd name="T9" fmla="*/ 119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0" h="119">
                      <a:moveTo>
                        <a:pt x="7" y="119"/>
                      </a:moveTo>
                      <a:lnTo>
                        <a:pt x="0" y="110"/>
                      </a:lnTo>
                      <a:lnTo>
                        <a:pt x="143" y="0"/>
                      </a:lnTo>
                      <a:lnTo>
                        <a:pt x="150" y="10"/>
                      </a:lnTo>
                      <a:lnTo>
                        <a:pt x="7" y="1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0" name="Freeform 53"/>
                <p:cNvSpPr>
                  <a:spLocks/>
                </p:cNvSpPr>
                <p:nvPr/>
              </p:nvSpPr>
              <p:spPr bwMode="auto">
                <a:xfrm>
                  <a:off x="6465891" y="2992443"/>
                  <a:ext cx="257175" cy="217488"/>
                </a:xfrm>
                <a:custGeom>
                  <a:avLst/>
                  <a:gdLst>
                    <a:gd name="T0" fmla="*/ 7 w 162"/>
                    <a:gd name="T1" fmla="*/ 137 h 137"/>
                    <a:gd name="T2" fmla="*/ 0 w 162"/>
                    <a:gd name="T3" fmla="*/ 130 h 137"/>
                    <a:gd name="T4" fmla="*/ 154 w 162"/>
                    <a:gd name="T5" fmla="*/ 0 h 137"/>
                    <a:gd name="T6" fmla="*/ 162 w 162"/>
                    <a:gd name="T7" fmla="*/ 9 h 137"/>
                    <a:gd name="T8" fmla="*/ 7 w 162"/>
                    <a:gd name="T9" fmla="*/ 137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2" h="137">
                      <a:moveTo>
                        <a:pt x="7" y="137"/>
                      </a:moveTo>
                      <a:lnTo>
                        <a:pt x="0" y="130"/>
                      </a:lnTo>
                      <a:lnTo>
                        <a:pt x="154" y="0"/>
                      </a:lnTo>
                      <a:lnTo>
                        <a:pt x="162" y="9"/>
                      </a:lnTo>
                      <a:lnTo>
                        <a:pt x="7" y="1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1" name="Freeform 54"/>
                <p:cNvSpPr>
                  <a:spLocks/>
                </p:cNvSpPr>
                <p:nvPr/>
              </p:nvSpPr>
              <p:spPr bwMode="auto">
                <a:xfrm>
                  <a:off x="6069016" y="3143256"/>
                  <a:ext cx="407988" cy="66675"/>
                </a:xfrm>
                <a:custGeom>
                  <a:avLst/>
                  <a:gdLst>
                    <a:gd name="T0" fmla="*/ 255 w 257"/>
                    <a:gd name="T1" fmla="*/ 42 h 42"/>
                    <a:gd name="T2" fmla="*/ 0 w 257"/>
                    <a:gd name="T3" fmla="*/ 9 h 42"/>
                    <a:gd name="T4" fmla="*/ 3 w 257"/>
                    <a:gd name="T5" fmla="*/ 0 h 42"/>
                    <a:gd name="T6" fmla="*/ 257 w 257"/>
                    <a:gd name="T7" fmla="*/ 33 h 42"/>
                    <a:gd name="T8" fmla="*/ 255 w 257"/>
                    <a:gd name="T9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7" h="42">
                      <a:moveTo>
                        <a:pt x="255" y="42"/>
                      </a:moveTo>
                      <a:lnTo>
                        <a:pt x="0" y="9"/>
                      </a:lnTo>
                      <a:lnTo>
                        <a:pt x="3" y="0"/>
                      </a:lnTo>
                      <a:lnTo>
                        <a:pt x="257" y="33"/>
                      </a:lnTo>
                      <a:lnTo>
                        <a:pt x="255" y="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2" name="Freeform 55"/>
                <p:cNvSpPr>
                  <a:spLocks/>
                </p:cNvSpPr>
                <p:nvPr/>
              </p:nvSpPr>
              <p:spPr bwMode="auto">
                <a:xfrm>
                  <a:off x="5688016" y="3146431"/>
                  <a:ext cx="381000" cy="52388"/>
                </a:xfrm>
                <a:custGeom>
                  <a:avLst/>
                  <a:gdLst>
                    <a:gd name="T0" fmla="*/ 0 w 240"/>
                    <a:gd name="T1" fmla="*/ 33 h 33"/>
                    <a:gd name="T2" fmla="*/ 0 w 240"/>
                    <a:gd name="T3" fmla="*/ 24 h 33"/>
                    <a:gd name="T4" fmla="*/ 240 w 240"/>
                    <a:gd name="T5" fmla="*/ 0 h 33"/>
                    <a:gd name="T6" fmla="*/ 240 w 240"/>
                    <a:gd name="T7" fmla="*/ 12 h 33"/>
                    <a:gd name="T8" fmla="*/ 0 w 240"/>
                    <a:gd name="T9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0" h="33">
                      <a:moveTo>
                        <a:pt x="0" y="33"/>
                      </a:moveTo>
                      <a:lnTo>
                        <a:pt x="0" y="24"/>
                      </a:lnTo>
                      <a:lnTo>
                        <a:pt x="240" y="0"/>
                      </a:lnTo>
                      <a:lnTo>
                        <a:pt x="240" y="12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3" name="Freeform 56"/>
                <p:cNvSpPr>
                  <a:spLocks/>
                </p:cNvSpPr>
                <p:nvPr/>
              </p:nvSpPr>
              <p:spPr bwMode="auto">
                <a:xfrm>
                  <a:off x="5191128" y="3036893"/>
                  <a:ext cx="501650" cy="166688"/>
                </a:xfrm>
                <a:custGeom>
                  <a:avLst/>
                  <a:gdLst>
                    <a:gd name="T0" fmla="*/ 311 w 316"/>
                    <a:gd name="T1" fmla="*/ 105 h 105"/>
                    <a:gd name="T2" fmla="*/ 0 w 316"/>
                    <a:gd name="T3" fmla="*/ 10 h 105"/>
                    <a:gd name="T4" fmla="*/ 4 w 316"/>
                    <a:gd name="T5" fmla="*/ 0 h 105"/>
                    <a:gd name="T6" fmla="*/ 316 w 316"/>
                    <a:gd name="T7" fmla="*/ 95 h 105"/>
                    <a:gd name="T8" fmla="*/ 311 w 316"/>
                    <a:gd name="T9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6" h="105">
                      <a:moveTo>
                        <a:pt x="311" y="105"/>
                      </a:moveTo>
                      <a:lnTo>
                        <a:pt x="0" y="10"/>
                      </a:lnTo>
                      <a:lnTo>
                        <a:pt x="4" y="0"/>
                      </a:lnTo>
                      <a:lnTo>
                        <a:pt x="316" y="95"/>
                      </a:lnTo>
                      <a:lnTo>
                        <a:pt x="311" y="10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4" name="Freeform 57"/>
                <p:cNvSpPr>
                  <a:spLocks/>
                </p:cNvSpPr>
                <p:nvPr/>
              </p:nvSpPr>
              <p:spPr bwMode="auto">
                <a:xfrm>
                  <a:off x="5446716" y="3190881"/>
                  <a:ext cx="238125" cy="76200"/>
                </a:xfrm>
                <a:custGeom>
                  <a:avLst/>
                  <a:gdLst>
                    <a:gd name="T0" fmla="*/ 5 w 150"/>
                    <a:gd name="T1" fmla="*/ 48 h 48"/>
                    <a:gd name="T2" fmla="*/ 0 w 150"/>
                    <a:gd name="T3" fmla="*/ 36 h 48"/>
                    <a:gd name="T4" fmla="*/ 148 w 150"/>
                    <a:gd name="T5" fmla="*/ 0 h 48"/>
                    <a:gd name="T6" fmla="*/ 150 w 150"/>
                    <a:gd name="T7" fmla="*/ 10 h 48"/>
                    <a:gd name="T8" fmla="*/ 5 w 150"/>
                    <a:gd name="T9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0" h="48">
                      <a:moveTo>
                        <a:pt x="5" y="48"/>
                      </a:moveTo>
                      <a:lnTo>
                        <a:pt x="0" y="36"/>
                      </a:lnTo>
                      <a:lnTo>
                        <a:pt x="148" y="0"/>
                      </a:lnTo>
                      <a:lnTo>
                        <a:pt x="150" y="10"/>
                      </a:lnTo>
                      <a:lnTo>
                        <a:pt x="5" y="4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5" name="Freeform 58"/>
                <p:cNvSpPr>
                  <a:spLocks/>
                </p:cNvSpPr>
                <p:nvPr/>
              </p:nvSpPr>
              <p:spPr bwMode="auto">
                <a:xfrm>
                  <a:off x="5718178" y="3195643"/>
                  <a:ext cx="755650" cy="211138"/>
                </a:xfrm>
                <a:custGeom>
                  <a:avLst/>
                  <a:gdLst>
                    <a:gd name="T0" fmla="*/ 0 w 200"/>
                    <a:gd name="T1" fmla="*/ 56 h 56"/>
                    <a:gd name="T2" fmla="*/ 0 w 200"/>
                    <a:gd name="T3" fmla="*/ 56 h 56"/>
                    <a:gd name="T4" fmla="*/ 1 w 200"/>
                    <a:gd name="T5" fmla="*/ 54 h 56"/>
                    <a:gd name="T6" fmla="*/ 1 w 200"/>
                    <a:gd name="T7" fmla="*/ 52 h 56"/>
                    <a:gd name="T8" fmla="*/ 199 w 200"/>
                    <a:gd name="T9" fmla="*/ 0 h 56"/>
                    <a:gd name="T10" fmla="*/ 200 w 200"/>
                    <a:gd name="T11" fmla="*/ 4 h 56"/>
                    <a:gd name="T12" fmla="*/ 0 w 200"/>
                    <a:gd name="T13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0" h="56">
                      <a:moveTo>
                        <a:pt x="0" y="56"/>
                      </a:move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1" y="52"/>
                        <a:pt x="1" y="52"/>
                        <a:pt x="1" y="52"/>
                      </a:cubicBezTo>
                      <a:cubicBezTo>
                        <a:pt x="6" y="51"/>
                        <a:pt x="145" y="14"/>
                        <a:pt x="199" y="0"/>
                      </a:cubicBezTo>
                      <a:cubicBezTo>
                        <a:pt x="200" y="4"/>
                        <a:pt x="200" y="4"/>
                        <a:pt x="200" y="4"/>
                      </a:cubicBezTo>
                      <a:cubicBezTo>
                        <a:pt x="18" y="53"/>
                        <a:pt x="2" y="56"/>
                        <a:pt x="0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6" name="Freeform 59"/>
                <p:cNvSpPr>
                  <a:spLocks/>
                </p:cNvSpPr>
                <p:nvPr/>
              </p:nvSpPr>
              <p:spPr bwMode="auto">
                <a:xfrm>
                  <a:off x="5718178" y="3149606"/>
                  <a:ext cx="358775" cy="260350"/>
                </a:xfrm>
                <a:custGeom>
                  <a:avLst/>
                  <a:gdLst>
                    <a:gd name="T0" fmla="*/ 7 w 226"/>
                    <a:gd name="T1" fmla="*/ 164 h 164"/>
                    <a:gd name="T2" fmla="*/ 0 w 226"/>
                    <a:gd name="T3" fmla="*/ 155 h 164"/>
                    <a:gd name="T4" fmla="*/ 219 w 226"/>
                    <a:gd name="T5" fmla="*/ 0 h 164"/>
                    <a:gd name="T6" fmla="*/ 226 w 226"/>
                    <a:gd name="T7" fmla="*/ 10 h 164"/>
                    <a:gd name="T8" fmla="*/ 7 w 226"/>
                    <a:gd name="T9" fmla="*/ 164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6" h="164">
                      <a:moveTo>
                        <a:pt x="7" y="164"/>
                      </a:moveTo>
                      <a:lnTo>
                        <a:pt x="0" y="155"/>
                      </a:lnTo>
                      <a:lnTo>
                        <a:pt x="219" y="0"/>
                      </a:lnTo>
                      <a:lnTo>
                        <a:pt x="226" y="10"/>
                      </a:lnTo>
                      <a:lnTo>
                        <a:pt x="7" y="1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7" name="Freeform 60"/>
                <p:cNvSpPr>
                  <a:spLocks/>
                </p:cNvSpPr>
                <p:nvPr/>
              </p:nvSpPr>
              <p:spPr bwMode="auto">
                <a:xfrm>
                  <a:off x="6080128" y="2992443"/>
                  <a:ext cx="630238" cy="157163"/>
                </a:xfrm>
                <a:custGeom>
                  <a:avLst/>
                  <a:gdLst>
                    <a:gd name="T0" fmla="*/ 3 w 397"/>
                    <a:gd name="T1" fmla="*/ 99 h 99"/>
                    <a:gd name="T2" fmla="*/ 0 w 397"/>
                    <a:gd name="T3" fmla="*/ 87 h 99"/>
                    <a:gd name="T4" fmla="*/ 395 w 397"/>
                    <a:gd name="T5" fmla="*/ 0 h 99"/>
                    <a:gd name="T6" fmla="*/ 397 w 397"/>
                    <a:gd name="T7" fmla="*/ 11 h 99"/>
                    <a:gd name="T8" fmla="*/ 3 w 397"/>
                    <a:gd name="T9" fmla="*/ 99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7" h="99">
                      <a:moveTo>
                        <a:pt x="3" y="99"/>
                      </a:moveTo>
                      <a:lnTo>
                        <a:pt x="0" y="87"/>
                      </a:lnTo>
                      <a:lnTo>
                        <a:pt x="395" y="0"/>
                      </a:lnTo>
                      <a:lnTo>
                        <a:pt x="397" y="11"/>
                      </a:lnTo>
                      <a:lnTo>
                        <a:pt x="3" y="9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8" name="Freeform 61"/>
                <p:cNvSpPr>
                  <a:spLocks/>
                </p:cNvSpPr>
                <p:nvPr/>
              </p:nvSpPr>
              <p:spPr bwMode="auto">
                <a:xfrm>
                  <a:off x="6465891" y="3206756"/>
                  <a:ext cx="109538" cy="315913"/>
                </a:xfrm>
                <a:custGeom>
                  <a:avLst/>
                  <a:gdLst>
                    <a:gd name="T0" fmla="*/ 59 w 69"/>
                    <a:gd name="T1" fmla="*/ 199 h 199"/>
                    <a:gd name="T2" fmla="*/ 0 w 69"/>
                    <a:gd name="T3" fmla="*/ 2 h 199"/>
                    <a:gd name="T4" fmla="*/ 12 w 69"/>
                    <a:gd name="T5" fmla="*/ 0 h 199"/>
                    <a:gd name="T6" fmla="*/ 69 w 69"/>
                    <a:gd name="T7" fmla="*/ 197 h 199"/>
                    <a:gd name="T8" fmla="*/ 59 w 69"/>
                    <a:gd name="T9" fmla="*/ 199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99">
                      <a:moveTo>
                        <a:pt x="59" y="199"/>
                      </a:moveTo>
                      <a:lnTo>
                        <a:pt x="0" y="2"/>
                      </a:lnTo>
                      <a:lnTo>
                        <a:pt x="12" y="0"/>
                      </a:lnTo>
                      <a:lnTo>
                        <a:pt x="69" y="197"/>
                      </a:lnTo>
                      <a:lnTo>
                        <a:pt x="59" y="19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9" name="Freeform 62"/>
                <p:cNvSpPr>
                  <a:spLocks/>
                </p:cNvSpPr>
                <p:nvPr/>
              </p:nvSpPr>
              <p:spPr bwMode="auto">
                <a:xfrm>
                  <a:off x="6296029" y="2746380"/>
                  <a:ext cx="641350" cy="82550"/>
                </a:xfrm>
                <a:custGeom>
                  <a:avLst/>
                  <a:gdLst>
                    <a:gd name="T0" fmla="*/ 402 w 404"/>
                    <a:gd name="T1" fmla="*/ 52 h 52"/>
                    <a:gd name="T2" fmla="*/ 0 w 404"/>
                    <a:gd name="T3" fmla="*/ 12 h 52"/>
                    <a:gd name="T4" fmla="*/ 0 w 404"/>
                    <a:gd name="T5" fmla="*/ 0 h 52"/>
                    <a:gd name="T6" fmla="*/ 404 w 404"/>
                    <a:gd name="T7" fmla="*/ 43 h 52"/>
                    <a:gd name="T8" fmla="*/ 402 w 404"/>
                    <a:gd name="T9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4" h="52">
                      <a:moveTo>
                        <a:pt x="402" y="52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404" y="43"/>
                      </a:lnTo>
                      <a:lnTo>
                        <a:pt x="402" y="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0" name="Freeform 63"/>
                <p:cNvSpPr>
                  <a:spLocks/>
                </p:cNvSpPr>
                <p:nvPr/>
              </p:nvSpPr>
              <p:spPr bwMode="auto">
                <a:xfrm>
                  <a:off x="6292854" y="2490792"/>
                  <a:ext cx="369888" cy="266700"/>
                </a:xfrm>
                <a:custGeom>
                  <a:avLst/>
                  <a:gdLst>
                    <a:gd name="T0" fmla="*/ 7 w 233"/>
                    <a:gd name="T1" fmla="*/ 168 h 168"/>
                    <a:gd name="T2" fmla="*/ 0 w 233"/>
                    <a:gd name="T3" fmla="*/ 161 h 168"/>
                    <a:gd name="T4" fmla="*/ 225 w 233"/>
                    <a:gd name="T5" fmla="*/ 0 h 168"/>
                    <a:gd name="T6" fmla="*/ 233 w 233"/>
                    <a:gd name="T7" fmla="*/ 9 h 168"/>
                    <a:gd name="T8" fmla="*/ 7 w 233"/>
                    <a:gd name="T9" fmla="*/ 168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3" h="168">
                      <a:moveTo>
                        <a:pt x="7" y="168"/>
                      </a:moveTo>
                      <a:lnTo>
                        <a:pt x="0" y="161"/>
                      </a:lnTo>
                      <a:lnTo>
                        <a:pt x="225" y="0"/>
                      </a:lnTo>
                      <a:lnTo>
                        <a:pt x="233" y="9"/>
                      </a:lnTo>
                      <a:lnTo>
                        <a:pt x="7" y="16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1" name="Freeform 64"/>
                <p:cNvSpPr>
                  <a:spLocks/>
                </p:cNvSpPr>
                <p:nvPr/>
              </p:nvSpPr>
              <p:spPr bwMode="auto">
                <a:xfrm>
                  <a:off x="5183191" y="2641605"/>
                  <a:ext cx="177800" cy="403226"/>
                </a:xfrm>
                <a:custGeom>
                  <a:avLst/>
                  <a:gdLst>
                    <a:gd name="T0" fmla="*/ 9 w 112"/>
                    <a:gd name="T1" fmla="*/ 254 h 254"/>
                    <a:gd name="T2" fmla="*/ 0 w 112"/>
                    <a:gd name="T3" fmla="*/ 249 h 254"/>
                    <a:gd name="T4" fmla="*/ 100 w 112"/>
                    <a:gd name="T5" fmla="*/ 0 h 254"/>
                    <a:gd name="T6" fmla="*/ 112 w 112"/>
                    <a:gd name="T7" fmla="*/ 4 h 254"/>
                    <a:gd name="T8" fmla="*/ 9 w 112"/>
                    <a:gd name="T9" fmla="*/ 254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254">
                      <a:moveTo>
                        <a:pt x="9" y="254"/>
                      </a:moveTo>
                      <a:lnTo>
                        <a:pt x="0" y="249"/>
                      </a:lnTo>
                      <a:lnTo>
                        <a:pt x="100" y="0"/>
                      </a:lnTo>
                      <a:lnTo>
                        <a:pt x="112" y="4"/>
                      </a:lnTo>
                      <a:lnTo>
                        <a:pt x="9" y="25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2" name="Freeform 65"/>
                <p:cNvSpPr>
                  <a:spLocks/>
                </p:cNvSpPr>
                <p:nvPr/>
              </p:nvSpPr>
              <p:spPr bwMode="auto">
                <a:xfrm>
                  <a:off x="5353053" y="2633667"/>
                  <a:ext cx="274638" cy="384176"/>
                </a:xfrm>
                <a:custGeom>
                  <a:avLst/>
                  <a:gdLst>
                    <a:gd name="T0" fmla="*/ 164 w 173"/>
                    <a:gd name="T1" fmla="*/ 242 h 242"/>
                    <a:gd name="T2" fmla="*/ 0 w 173"/>
                    <a:gd name="T3" fmla="*/ 7 h 242"/>
                    <a:gd name="T4" fmla="*/ 9 w 173"/>
                    <a:gd name="T5" fmla="*/ 0 h 242"/>
                    <a:gd name="T6" fmla="*/ 173 w 173"/>
                    <a:gd name="T7" fmla="*/ 235 h 242"/>
                    <a:gd name="T8" fmla="*/ 164 w 173"/>
                    <a:gd name="T9" fmla="*/ 24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3" h="242">
                      <a:moveTo>
                        <a:pt x="164" y="242"/>
                      </a:moveTo>
                      <a:lnTo>
                        <a:pt x="0" y="7"/>
                      </a:lnTo>
                      <a:lnTo>
                        <a:pt x="9" y="0"/>
                      </a:lnTo>
                      <a:lnTo>
                        <a:pt x="173" y="235"/>
                      </a:lnTo>
                      <a:lnTo>
                        <a:pt x="164" y="2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3" name="Freeform 66"/>
                <p:cNvSpPr>
                  <a:spLocks/>
                </p:cNvSpPr>
                <p:nvPr/>
              </p:nvSpPr>
              <p:spPr bwMode="auto">
                <a:xfrm>
                  <a:off x="5627691" y="2998793"/>
                  <a:ext cx="457200" cy="158750"/>
                </a:xfrm>
                <a:custGeom>
                  <a:avLst/>
                  <a:gdLst>
                    <a:gd name="T0" fmla="*/ 285 w 288"/>
                    <a:gd name="T1" fmla="*/ 100 h 100"/>
                    <a:gd name="T2" fmla="*/ 0 w 288"/>
                    <a:gd name="T3" fmla="*/ 10 h 100"/>
                    <a:gd name="T4" fmla="*/ 3 w 288"/>
                    <a:gd name="T5" fmla="*/ 0 h 100"/>
                    <a:gd name="T6" fmla="*/ 288 w 288"/>
                    <a:gd name="T7" fmla="*/ 88 h 100"/>
                    <a:gd name="T8" fmla="*/ 285 w 288"/>
                    <a:gd name="T9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8" h="100">
                      <a:moveTo>
                        <a:pt x="285" y="100"/>
                      </a:moveTo>
                      <a:lnTo>
                        <a:pt x="0" y="10"/>
                      </a:lnTo>
                      <a:lnTo>
                        <a:pt x="3" y="0"/>
                      </a:lnTo>
                      <a:lnTo>
                        <a:pt x="288" y="88"/>
                      </a:lnTo>
                      <a:lnTo>
                        <a:pt x="285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4" name="Freeform 67"/>
                <p:cNvSpPr>
                  <a:spLocks/>
                </p:cNvSpPr>
                <p:nvPr/>
              </p:nvSpPr>
              <p:spPr bwMode="auto">
                <a:xfrm>
                  <a:off x="5616578" y="3003555"/>
                  <a:ext cx="76200" cy="192088"/>
                </a:xfrm>
                <a:custGeom>
                  <a:avLst/>
                  <a:gdLst>
                    <a:gd name="T0" fmla="*/ 38 w 48"/>
                    <a:gd name="T1" fmla="*/ 121 h 121"/>
                    <a:gd name="T2" fmla="*/ 0 w 48"/>
                    <a:gd name="T3" fmla="*/ 4 h 121"/>
                    <a:gd name="T4" fmla="*/ 12 w 48"/>
                    <a:gd name="T5" fmla="*/ 0 h 121"/>
                    <a:gd name="T6" fmla="*/ 48 w 48"/>
                    <a:gd name="T7" fmla="*/ 118 h 121"/>
                    <a:gd name="T8" fmla="*/ 38 w 48"/>
                    <a:gd name="T9" fmla="*/ 121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121">
                      <a:moveTo>
                        <a:pt x="38" y="121"/>
                      </a:moveTo>
                      <a:lnTo>
                        <a:pt x="0" y="4"/>
                      </a:lnTo>
                      <a:lnTo>
                        <a:pt x="12" y="0"/>
                      </a:lnTo>
                      <a:lnTo>
                        <a:pt x="48" y="118"/>
                      </a:lnTo>
                      <a:lnTo>
                        <a:pt x="38" y="1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5" name="Freeform 68"/>
                <p:cNvSpPr>
                  <a:spLocks/>
                </p:cNvSpPr>
                <p:nvPr/>
              </p:nvSpPr>
              <p:spPr bwMode="auto">
                <a:xfrm>
                  <a:off x="5438778" y="2998793"/>
                  <a:ext cx="193675" cy="265113"/>
                </a:xfrm>
                <a:custGeom>
                  <a:avLst/>
                  <a:gdLst>
                    <a:gd name="T0" fmla="*/ 10 w 122"/>
                    <a:gd name="T1" fmla="*/ 167 h 167"/>
                    <a:gd name="T2" fmla="*/ 0 w 122"/>
                    <a:gd name="T3" fmla="*/ 159 h 167"/>
                    <a:gd name="T4" fmla="*/ 112 w 122"/>
                    <a:gd name="T5" fmla="*/ 0 h 167"/>
                    <a:gd name="T6" fmla="*/ 122 w 122"/>
                    <a:gd name="T7" fmla="*/ 7 h 167"/>
                    <a:gd name="T8" fmla="*/ 10 w 122"/>
                    <a:gd name="T9" fmla="*/ 167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2" h="167">
                      <a:moveTo>
                        <a:pt x="10" y="167"/>
                      </a:moveTo>
                      <a:lnTo>
                        <a:pt x="0" y="159"/>
                      </a:lnTo>
                      <a:lnTo>
                        <a:pt x="112" y="0"/>
                      </a:lnTo>
                      <a:lnTo>
                        <a:pt x="122" y="7"/>
                      </a:lnTo>
                      <a:lnTo>
                        <a:pt x="10" y="16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6" name="Freeform 69"/>
                <p:cNvSpPr>
                  <a:spLocks/>
                </p:cNvSpPr>
                <p:nvPr/>
              </p:nvSpPr>
              <p:spPr bwMode="auto">
                <a:xfrm>
                  <a:off x="5341941" y="2395542"/>
                  <a:ext cx="315913" cy="257175"/>
                </a:xfrm>
                <a:custGeom>
                  <a:avLst/>
                  <a:gdLst>
                    <a:gd name="T0" fmla="*/ 7 w 199"/>
                    <a:gd name="T1" fmla="*/ 162 h 162"/>
                    <a:gd name="T2" fmla="*/ 0 w 199"/>
                    <a:gd name="T3" fmla="*/ 152 h 162"/>
                    <a:gd name="T4" fmla="*/ 192 w 199"/>
                    <a:gd name="T5" fmla="*/ 0 h 162"/>
                    <a:gd name="T6" fmla="*/ 199 w 199"/>
                    <a:gd name="T7" fmla="*/ 7 h 162"/>
                    <a:gd name="T8" fmla="*/ 7 w 199"/>
                    <a:gd name="T9" fmla="*/ 162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162">
                      <a:moveTo>
                        <a:pt x="7" y="162"/>
                      </a:moveTo>
                      <a:lnTo>
                        <a:pt x="0" y="152"/>
                      </a:lnTo>
                      <a:lnTo>
                        <a:pt x="192" y="0"/>
                      </a:lnTo>
                      <a:lnTo>
                        <a:pt x="199" y="7"/>
                      </a:lnTo>
                      <a:lnTo>
                        <a:pt x="7" y="16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7" name="Freeform 70"/>
                <p:cNvSpPr>
                  <a:spLocks/>
                </p:cNvSpPr>
                <p:nvPr/>
              </p:nvSpPr>
              <p:spPr bwMode="auto">
                <a:xfrm>
                  <a:off x="5638803" y="2395542"/>
                  <a:ext cx="333375" cy="400051"/>
                </a:xfrm>
                <a:custGeom>
                  <a:avLst/>
                  <a:gdLst>
                    <a:gd name="T0" fmla="*/ 202 w 210"/>
                    <a:gd name="T1" fmla="*/ 252 h 252"/>
                    <a:gd name="T2" fmla="*/ 0 w 210"/>
                    <a:gd name="T3" fmla="*/ 7 h 252"/>
                    <a:gd name="T4" fmla="*/ 10 w 210"/>
                    <a:gd name="T5" fmla="*/ 0 h 252"/>
                    <a:gd name="T6" fmla="*/ 210 w 210"/>
                    <a:gd name="T7" fmla="*/ 245 h 252"/>
                    <a:gd name="T8" fmla="*/ 202 w 210"/>
                    <a:gd name="T9" fmla="*/ 252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0" h="252">
                      <a:moveTo>
                        <a:pt x="202" y="252"/>
                      </a:moveTo>
                      <a:lnTo>
                        <a:pt x="0" y="7"/>
                      </a:lnTo>
                      <a:lnTo>
                        <a:pt x="10" y="0"/>
                      </a:lnTo>
                      <a:lnTo>
                        <a:pt x="210" y="245"/>
                      </a:lnTo>
                      <a:lnTo>
                        <a:pt x="202" y="2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8" name="Freeform 71"/>
                <p:cNvSpPr>
                  <a:spLocks/>
                </p:cNvSpPr>
                <p:nvPr/>
              </p:nvSpPr>
              <p:spPr bwMode="auto">
                <a:xfrm>
                  <a:off x="5616578" y="2776542"/>
                  <a:ext cx="350838" cy="233363"/>
                </a:xfrm>
                <a:custGeom>
                  <a:avLst/>
                  <a:gdLst>
                    <a:gd name="T0" fmla="*/ 7 w 221"/>
                    <a:gd name="T1" fmla="*/ 147 h 147"/>
                    <a:gd name="T2" fmla="*/ 0 w 221"/>
                    <a:gd name="T3" fmla="*/ 138 h 147"/>
                    <a:gd name="T4" fmla="*/ 216 w 221"/>
                    <a:gd name="T5" fmla="*/ 0 h 147"/>
                    <a:gd name="T6" fmla="*/ 221 w 221"/>
                    <a:gd name="T7" fmla="*/ 10 h 147"/>
                    <a:gd name="T8" fmla="*/ 7 w 221"/>
                    <a:gd name="T9" fmla="*/ 147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1" h="147">
                      <a:moveTo>
                        <a:pt x="7" y="147"/>
                      </a:moveTo>
                      <a:lnTo>
                        <a:pt x="0" y="138"/>
                      </a:lnTo>
                      <a:lnTo>
                        <a:pt x="216" y="0"/>
                      </a:lnTo>
                      <a:lnTo>
                        <a:pt x="221" y="10"/>
                      </a:lnTo>
                      <a:lnTo>
                        <a:pt x="7" y="14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9" name="Freeform 72"/>
                <p:cNvSpPr>
                  <a:spLocks/>
                </p:cNvSpPr>
                <p:nvPr/>
              </p:nvSpPr>
              <p:spPr bwMode="auto">
                <a:xfrm>
                  <a:off x="5194303" y="2998793"/>
                  <a:ext cx="430213" cy="46038"/>
                </a:xfrm>
                <a:custGeom>
                  <a:avLst/>
                  <a:gdLst>
                    <a:gd name="T0" fmla="*/ 0 w 271"/>
                    <a:gd name="T1" fmla="*/ 29 h 29"/>
                    <a:gd name="T2" fmla="*/ 0 w 271"/>
                    <a:gd name="T3" fmla="*/ 17 h 29"/>
                    <a:gd name="T4" fmla="*/ 271 w 271"/>
                    <a:gd name="T5" fmla="*/ 0 h 29"/>
                    <a:gd name="T6" fmla="*/ 271 w 271"/>
                    <a:gd name="T7" fmla="*/ 10 h 29"/>
                    <a:gd name="T8" fmla="*/ 0 w 271"/>
                    <a:gd name="T9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1" h="29">
                      <a:moveTo>
                        <a:pt x="0" y="29"/>
                      </a:moveTo>
                      <a:lnTo>
                        <a:pt x="0" y="17"/>
                      </a:lnTo>
                      <a:lnTo>
                        <a:pt x="271" y="0"/>
                      </a:lnTo>
                      <a:lnTo>
                        <a:pt x="271" y="1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0" name="Freeform 73"/>
                <p:cNvSpPr>
                  <a:spLocks/>
                </p:cNvSpPr>
                <p:nvPr/>
              </p:nvSpPr>
              <p:spPr bwMode="auto">
                <a:xfrm>
                  <a:off x="5964241" y="2743205"/>
                  <a:ext cx="334963" cy="49213"/>
                </a:xfrm>
                <a:custGeom>
                  <a:avLst/>
                  <a:gdLst>
                    <a:gd name="T0" fmla="*/ 2 w 211"/>
                    <a:gd name="T1" fmla="*/ 31 h 31"/>
                    <a:gd name="T2" fmla="*/ 0 w 211"/>
                    <a:gd name="T3" fmla="*/ 19 h 31"/>
                    <a:gd name="T4" fmla="*/ 211 w 211"/>
                    <a:gd name="T5" fmla="*/ 0 h 31"/>
                    <a:gd name="T6" fmla="*/ 211 w 211"/>
                    <a:gd name="T7" fmla="*/ 12 h 31"/>
                    <a:gd name="T8" fmla="*/ 2 w 211"/>
                    <a:gd name="T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1" h="31">
                      <a:moveTo>
                        <a:pt x="2" y="31"/>
                      </a:moveTo>
                      <a:lnTo>
                        <a:pt x="0" y="19"/>
                      </a:lnTo>
                      <a:lnTo>
                        <a:pt x="211" y="0"/>
                      </a:lnTo>
                      <a:lnTo>
                        <a:pt x="211" y="12"/>
                      </a:lnTo>
                      <a:lnTo>
                        <a:pt x="2" y="3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1" name="Freeform 74"/>
                <p:cNvSpPr>
                  <a:spLocks/>
                </p:cNvSpPr>
                <p:nvPr/>
              </p:nvSpPr>
              <p:spPr bwMode="auto">
                <a:xfrm>
                  <a:off x="6167441" y="2282829"/>
                  <a:ext cx="490538" cy="222250"/>
                </a:xfrm>
                <a:custGeom>
                  <a:avLst/>
                  <a:gdLst>
                    <a:gd name="T0" fmla="*/ 304 w 309"/>
                    <a:gd name="T1" fmla="*/ 140 h 140"/>
                    <a:gd name="T2" fmla="*/ 0 w 309"/>
                    <a:gd name="T3" fmla="*/ 10 h 140"/>
                    <a:gd name="T4" fmla="*/ 5 w 309"/>
                    <a:gd name="T5" fmla="*/ 0 h 140"/>
                    <a:gd name="T6" fmla="*/ 309 w 309"/>
                    <a:gd name="T7" fmla="*/ 128 h 140"/>
                    <a:gd name="T8" fmla="*/ 304 w 309"/>
                    <a:gd name="T9" fmla="*/ 140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9" h="140">
                      <a:moveTo>
                        <a:pt x="304" y="140"/>
                      </a:moveTo>
                      <a:lnTo>
                        <a:pt x="0" y="10"/>
                      </a:lnTo>
                      <a:lnTo>
                        <a:pt x="5" y="0"/>
                      </a:lnTo>
                      <a:lnTo>
                        <a:pt x="309" y="128"/>
                      </a:lnTo>
                      <a:lnTo>
                        <a:pt x="304" y="1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2" name="Freeform 75"/>
                <p:cNvSpPr>
                  <a:spLocks/>
                </p:cNvSpPr>
                <p:nvPr/>
              </p:nvSpPr>
              <p:spPr bwMode="auto">
                <a:xfrm>
                  <a:off x="5643566" y="2282829"/>
                  <a:ext cx="528638" cy="123825"/>
                </a:xfrm>
                <a:custGeom>
                  <a:avLst/>
                  <a:gdLst>
                    <a:gd name="T0" fmla="*/ 2 w 333"/>
                    <a:gd name="T1" fmla="*/ 78 h 78"/>
                    <a:gd name="T2" fmla="*/ 0 w 333"/>
                    <a:gd name="T3" fmla="*/ 67 h 78"/>
                    <a:gd name="T4" fmla="*/ 330 w 333"/>
                    <a:gd name="T5" fmla="*/ 0 h 78"/>
                    <a:gd name="T6" fmla="*/ 333 w 333"/>
                    <a:gd name="T7" fmla="*/ 12 h 78"/>
                    <a:gd name="T8" fmla="*/ 2 w 333"/>
                    <a:gd name="T9" fmla="*/ 7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3" h="78">
                      <a:moveTo>
                        <a:pt x="2" y="78"/>
                      </a:moveTo>
                      <a:lnTo>
                        <a:pt x="0" y="67"/>
                      </a:lnTo>
                      <a:lnTo>
                        <a:pt x="330" y="0"/>
                      </a:lnTo>
                      <a:lnTo>
                        <a:pt x="333" y="12"/>
                      </a:lnTo>
                      <a:lnTo>
                        <a:pt x="2" y="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3" name="Freeform 76"/>
                <p:cNvSpPr>
                  <a:spLocks/>
                </p:cNvSpPr>
                <p:nvPr/>
              </p:nvSpPr>
              <p:spPr bwMode="auto">
                <a:xfrm>
                  <a:off x="6159504" y="2290767"/>
                  <a:ext cx="150813" cy="463551"/>
                </a:xfrm>
                <a:custGeom>
                  <a:avLst/>
                  <a:gdLst>
                    <a:gd name="T0" fmla="*/ 84 w 95"/>
                    <a:gd name="T1" fmla="*/ 292 h 292"/>
                    <a:gd name="T2" fmla="*/ 0 w 95"/>
                    <a:gd name="T3" fmla="*/ 2 h 292"/>
                    <a:gd name="T4" fmla="*/ 12 w 95"/>
                    <a:gd name="T5" fmla="*/ 0 h 292"/>
                    <a:gd name="T6" fmla="*/ 95 w 95"/>
                    <a:gd name="T7" fmla="*/ 290 h 292"/>
                    <a:gd name="T8" fmla="*/ 84 w 95"/>
                    <a:gd name="T9" fmla="*/ 292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5" h="292">
                      <a:moveTo>
                        <a:pt x="84" y="292"/>
                      </a:moveTo>
                      <a:lnTo>
                        <a:pt x="0" y="2"/>
                      </a:lnTo>
                      <a:lnTo>
                        <a:pt x="12" y="0"/>
                      </a:lnTo>
                      <a:lnTo>
                        <a:pt x="95" y="290"/>
                      </a:lnTo>
                      <a:lnTo>
                        <a:pt x="84" y="2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4" name="Freeform 77"/>
                <p:cNvSpPr>
                  <a:spLocks/>
                </p:cNvSpPr>
                <p:nvPr/>
              </p:nvSpPr>
              <p:spPr bwMode="auto">
                <a:xfrm>
                  <a:off x="5948366" y="2298704"/>
                  <a:ext cx="227013" cy="485776"/>
                </a:xfrm>
                <a:custGeom>
                  <a:avLst/>
                  <a:gdLst>
                    <a:gd name="T0" fmla="*/ 10 w 143"/>
                    <a:gd name="T1" fmla="*/ 306 h 306"/>
                    <a:gd name="T2" fmla="*/ 0 w 143"/>
                    <a:gd name="T3" fmla="*/ 301 h 306"/>
                    <a:gd name="T4" fmla="*/ 131 w 143"/>
                    <a:gd name="T5" fmla="*/ 0 h 306"/>
                    <a:gd name="T6" fmla="*/ 143 w 143"/>
                    <a:gd name="T7" fmla="*/ 4 h 306"/>
                    <a:gd name="T8" fmla="*/ 10 w 143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3" h="306">
                      <a:moveTo>
                        <a:pt x="10" y="306"/>
                      </a:moveTo>
                      <a:lnTo>
                        <a:pt x="0" y="301"/>
                      </a:lnTo>
                      <a:lnTo>
                        <a:pt x="131" y="0"/>
                      </a:lnTo>
                      <a:lnTo>
                        <a:pt x="143" y="4"/>
                      </a:lnTo>
                      <a:lnTo>
                        <a:pt x="10" y="30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5" name="Freeform 78"/>
                <p:cNvSpPr>
                  <a:spLocks/>
                </p:cNvSpPr>
                <p:nvPr/>
              </p:nvSpPr>
              <p:spPr bwMode="auto">
                <a:xfrm>
                  <a:off x="5608641" y="2400304"/>
                  <a:ext cx="46038" cy="595314"/>
                </a:xfrm>
                <a:custGeom>
                  <a:avLst/>
                  <a:gdLst>
                    <a:gd name="T0" fmla="*/ 12 w 29"/>
                    <a:gd name="T1" fmla="*/ 375 h 375"/>
                    <a:gd name="T2" fmla="*/ 0 w 29"/>
                    <a:gd name="T3" fmla="*/ 375 h 375"/>
                    <a:gd name="T4" fmla="*/ 17 w 29"/>
                    <a:gd name="T5" fmla="*/ 0 h 375"/>
                    <a:gd name="T6" fmla="*/ 29 w 29"/>
                    <a:gd name="T7" fmla="*/ 0 h 375"/>
                    <a:gd name="T8" fmla="*/ 12 w 29"/>
                    <a:gd name="T9" fmla="*/ 375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375">
                      <a:moveTo>
                        <a:pt x="12" y="375"/>
                      </a:moveTo>
                      <a:lnTo>
                        <a:pt x="0" y="375"/>
                      </a:lnTo>
                      <a:lnTo>
                        <a:pt x="17" y="0"/>
                      </a:lnTo>
                      <a:lnTo>
                        <a:pt x="29" y="0"/>
                      </a:lnTo>
                      <a:lnTo>
                        <a:pt x="12" y="3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6" name="Freeform 79"/>
                <p:cNvSpPr>
                  <a:spLocks/>
                </p:cNvSpPr>
                <p:nvPr/>
              </p:nvSpPr>
              <p:spPr bwMode="auto">
                <a:xfrm>
                  <a:off x="6292854" y="2751142"/>
                  <a:ext cx="192088" cy="447676"/>
                </a:xfrm>
                <a:custGeom>
                  <a:avLst/>
                  <a:gdLst>
                    <a:gd name="T0" fmla="*/ 109 w 121"/>
                    <a:gd name="T1" fmla="*/ 282 h 282"/>
                    <a:gd name="T2" fmla="*/ 0 w 121"/>
                    <a:gd name="T3" fmla="*/ 2 h 282"/>
                    <a:gd name="T4" fmla="*/ 11 w 121"/>
                    <a:gd name="T5" fmla="*/ 0 h 282"/>
                    <a:gd name="T6" fmla="*/ 121 w 121"/>
                    <a:gd name="T7" fmla="*/ 277 h 282"/>
                    <a:gd name="T8" fmla="*/ 109 w 121"/>
                    <a:gd name="T9" fmla="*/ 282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282">
                      <a:moveTo>
                        <a:pt x="109" y="282"/>
                      </a:moveTo>
                      <a:lnTo>
                        <a:pt x="0" y="2"/>
                      </a:lnTo>
                      <a:lnTo>
                        <a:pt x="11" y="0"/>
                      </a:lnTo>
                      <a:lnTo>
                        <a:pt x="121" y="277"/>
                      </a:lnTo>
                      <a:lnTo>
                        <a:pt x="109" y="28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7" name="Freeform 80"/>
                <p:cNvSpPr>
                  <a:spLocks/>
                </p:cNvSpPr>
                <p:nvPr/>
              </p:nvSpPr>
              <p:spPr bwMode="auto">
                <a:xfrm>
                  <a:off x="5959478" y="2781305"/>
                  <a:ext cx="117475" cy="357188"/>
                </a:xfrm>
                <a:custGeom>
                  <a:avLst/>
                  <a:gdLst>
                    <a:gd name="T0" fmla="*/ 62 w 74"/>
                    <a:gd name="T1" fmla="*/ 225 h 225"/>
                    <a:gd name="T2" fmla="*/ 0 w 74"/>
                    <a:gd name="T3" fmla="*/ 4 h 225"/>
                    <a:gd name="T4" fmla="*/ 12 w 74"/>
                    <a:gd name="T5" fmla="*/ 0 h 225"/>
                    <a:gd name="T6" fmla="*/ 74 w 74"/>
                    <a:gd name="T7" fmla="*/ 223 h 225"/>
                    <a:gd name="T8" fmla="*/ 62 w 74"/>
                    <a:gd name="T9" fmla="*/ 225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225">
                      <a:moveTo>
                        <a:pt x="62" y="225"/>
                      </a:moveTo>
                      <a:lnTo>
                        <a:pt x="0" y="4"/>
                      </a:lnTo>
                      <a:lnTo>
                        <a:pt x="12" y="0"/>
                      </a:lnTo>
                      <a:lnTo>
                        <a:pt x="74" y="223"/>
                      </a:lnTo>
                      <a:lnTo>
                        <a:pt x="62" y="22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8" name="Freeform 81"/>
                <p:cNvSpPr>
                  <a:spLocks/>
                </p:cNvSpPr>
                <p:nvPr/>
              </p:nvSpPr>
              <p:spPr bwMode="auto">
                <a:xfrm>
                  <a:off x="6065841" y="2754317"/>
                  <a:ext cx="238125" cy="395288"/>
                </a:xfrm>
                <a:custGeom>
                  <a:avLst/>
                  <a:gdLst>
                    <a:gd name="T0" fmla="*/ 9 w 150"/>
                    <a:gd name="T1" fmla="*/ 249 h 249"/>
                    <a:gd name="T2" fmla="*/ 0 w 150"/>
                    <a:gd name="T3" fmla="*/ 245 h 249"/>
                    <a:gd name="T4" fmla="*/ 140 w 150"/>
                    <a:gd name="T5" fmla="*/ 0 h 249"/>
                    <a:gd name="T6" fmla="*/ 150 w 150"/>
                    <a:gd name="T7" fmla="*/ 7 h 249"/>
                    <a:gd name="T8" fmla="*/ 9 w 150"/>
                    <a:gd name="T9" fmla="*/ 249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0" h="249">
                      <a:moveTo>
                        <a:pt x="9" y="249"/>
                      </a:moveTo>
                      <a:lnTo>
                        <a:pt x="0" y="245"/>
                      </a:lnTo>
                      <a:lnTo>
                        <a:pt x="140" y="0"/>
                      </a:lnTo>
                      <a:lnTo>
                        <a:pt x="150" y="7"/>
                      </a:lnTo>
                      <a:lnTo>
                        <a:pt x="9" y="24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9" name="Freeform 82"/>
                <p:cNvSpPr>
                  <a:spLocks/>
                </p:cNvSpPr>
                <p:nvPr/>
              </p:nvSpPr>
              <p:spPr bwMode="auto">
                <a:xfrm>
                  <a:off x="6307141" y="2746380"/>
                  <a:ext cx="407988" cy="257175"/>
                </a:xfrm>
                <a:custGeom>
                  <a:avLst/>
                  <a:gdLst>
                    <a:gd name="T0" fmla="*/ 252 w 257"/>
                    <a:gd name="T1" fmla="*/ 162 h 162"/>
                    <a:gd name="T2" fmla="*/ 0 w 257"/>
                    <a:gd name="T3" fmla="*/ 10 h 162"/>
                    <a:gd name="T4" fmla="*/ 5 w 257"/>
                    <a:gd name="T5" fmla="*/ 0 h 162"/>
                    <a:gd name="T6" fmla="*/ 257 w 257"/>
                    <a:gd name="T7" fmla="*/ 152 h 162"/>
                    <a:gd name="T8" fmla="*/ 252 w 257"/>
                    <a:gd name="T9" fmla="*/ 162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7" h="162">
                      <a:moveTo>
                        <a:pt x="252" y="162"/>
                      </a:moveTo>
                      <a:lnTo>
                        <a:pt x="0" y="10"/>
                      </a:lnTo>
                      <a:lnTo>
                        <a:pt x="5" y="0"/>
                      </a:lnTo>
                      <a:lnTo>
                        <a:pt x="257" y="152"/>
                      </a:lnTo>
                      <a:lnTo>
                        <a:pt x="252" y="16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0" name="Freeform 83"/>
                <p:cNvSpPr>
                  <a:spLocks/>
                </p:cNvSpPr>
                <p:nvPr/>
              </p:nvSpPr>
              <p:spPr bwMode="auto">
                <a:xfrm>
                  <a:off x="6704016" y="2998793"/>
                  <a:ext cx="263525" cy="347663"/>
                </a:xfrm>
                <a:custGeom>
                  <a:avLst/>
                  <a:gdLst>
                    <a:gd name="T0" fmla="*/ 157 w 166"/>
                    <a:gd name="T1" fmla="*/ 219 h 219"/>
                    <a:gd name="T2" fmla="*/ 0 w 166"/>
                    <a:gd name="T3" fmla="*/ 7 h 219"/>
                    <a:gd name="T4" fmla="*/ 9 w 166"/>
                    <a:gd name="T5" fmla="*/ 0 h 219"/>
                    <a:gd name="T6" fmla="*/ 166 w 166"/>
                    <a:gd name="T7" fmla="*/ 214 h 219"/>
                    <a:gd name="T8" fmla="*/ 157 w 166"/>
                    <a:gd name="T9" fmla="*/ 219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6" h="219">
                      <a:moveTo>
                        <a:pt x="157" y="219"/>
                      </a:moveTo>
                      <a:lnTo>
                        <a:pt x="0" y="7"/>
                      </a:lnTo>
                      <a:lnTo>
                        <a:pt x="9" y="0"/>
                      </a:lnTo>
                      <a:lnTo>
                        <a:pt x="166" y="214"/>
                      </a:lnTo>
                      <a:lnTo>
                        <a:pt x="157" y="2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1" name="Freeform 84"/>
                <p:cNvSpPr>
                  <a:spLocks/>
                </p:cNvSpPr>
                <p:nvPr/>
              </p:nvSpPr>
              <p:spPr bwMode="auto">
                <a:xfrm>
                  <a:off x="6567491" y="3009905"/>
                  <a:ext cx="150813" cy="512763"/>
                </a:xfrm>
                <a:custGeom>
                  <a:avLst/>
                  <a:gdLst>
                    <a:gd name="T0" fmla="*/ 10 w 95"/>
                    <a:gd name="T1" fmla="*/ 323 h 323"/>
                    <a:gd name="T2" fmla="*/ 0 w 95"/>
                    <a:gd name="T3" fmla="*/ 321 h 323"/>
                    <a:gd name="T4" fmla="*/ 83 w 95"/>
                    <a:gd name="T5" fmla="*/ 0 h 323"/>
                    <a:gd name="T6" fmla="*/ 95 w 95"/>
                    <a:gd name="T7" fmla="*/ 3 h 323"/>
                    <a:gd name="T8" fmla="*/ 10 w 95"/>
                    <a:gd name="T9" fmla="*/ 323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5" h="323">
                      <a:moveTo>
                        <a:pt x="10" y="323"/>
                      </a:moveTo>
                      <a:lnTo>
                        <a:pt x="0" y="321"/>
                      </a:lnTo>
                      <a:lnTo>
                        <a:pt x="83" y="0"/>
                      </a:lnTo>
                      <a:lnTo>
                        <a:pt x="95" y="3"/>
                      </a:lnTo>
                      <a:lnTo>
                        <a:pt x="10" y="3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2" name="Freeform 85"/>
                <p:cNvSpPr>
                  <a:spLocks/>
                </p:cNvSpPr>
                <p:nvPr/>
              </p:nvSpPr>
              <p:spPr bwMode="auto">
                <a:xfrm>
                  <a:off x="6069016" y="3149606"/>
                  <a:ext cx="254000" cy="452438"/>
                </a:xfrm>
                <a:custGeom>
                  <a:avLst/>
                  <a:gdLst>
                    <a:gd name="T0" fmla="*/ 150 w 160"/>
                    <a:gd name="T1" fmla="*/ 285 h 285"/>
                    <a:gd name="T2" fmla="*/ 0 w 160"/>
                    <a:gd name="T3" fmla="*/ 5 h 285"/>
                    <a:gd name="T4" fmla="*/ 10 w 160"/>
                    <a:gd name="T5" fmla="*/ 0 h 285"/>
                    <a:gd name="T6" fmla="*/ 160 w 160"/>
                    <a:gd name="T7" fmla="*/ 278 h 285"/>
                    <a:gd name="T8" fmla="*/ 150 w 160"/>
                    <a:gd name="T9" fmla="*/ 285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0" h="285">
                      <a:moveTo>
                        <a:pt x="150" y="285"/>
                      </a:moveTo>
                      <a:lnTo>
                        <a:pt x="0" y="5"/>
                      </a:lnTo>
                      <a:lnTo>
                        <a:pt x="10" y="0"/>
                      </a:lnTo>
                      <a:lnTo>
                        <a:pt x="160" y="278"/>
                      </a:lnTo>
                      <a:lnTo>
                        <a:pt x="150" y="28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3" name="Freeform 86"/>
                <p:cNvSpPr>
                  <a:spLocks/>
                </p:cNvSpPr>
                <p:nvPr/>
              </p:nvSpPr>
              <p:spPr bwMode="auto">
                <a:xfrm>
                  <a:off x="6307141" y="3203581"/>
                  <a:ext cx="173038" cy="392113"/>
                </a:xfrm>
                <a:custGeom>
                  <a:avLst/>
                  <a:gdLst>
                    <a:gd name="T0" fmla="*/ 10 w 109"/>
                    <a:gd name="T1" fmla="*/ 247 h 247"/>
                    <a:gd name="T2" fmla="*/ 0 w 109"/>
                    <a:gd name="T3" fmla="*/ 242 h 247"/>
                    <a:gd name="T4" fmla="*/ 100 w 109"/>
                    <a:gd name="T5" fmla="*/ 0 h 247"/>
                    <a:gd name="T6" fmla="*/ 109 w 109"/>
                    <a:gd name="T7" fmla="*/ 4 h 247"/>
                    <a:gd name="T8" fmla="*/ 10 w 109"/>
                    <a:gd name="T9" fmla="*/ 247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9" h="247">
                      <a:moveTo>
                        <a:pt x="10" y="247"/>
                      </a:moveTo>
                      <a:lnTo>
                        <a:pt x="0" y="242"/>
                      </a:lnTo>
                      <a:lnTo>
                        <a:pt x="100" y="0"/>
                      </a:lnTo>
                      <a:lnTo>
                        <a:pt x="109" y="4"/>
                      </a:lnTo>
                      <a:lnTo>
                        <a:pt x="10" y="24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4" name="Freeform 87"/>
                <p:cNvSpPr>
                  <a:spLocks/>
                </p:cNvSpPr>
                <p:nvPr/>
              </p:nvSpPr>
              <p:spPr bwMode="auto">
                <a:xfrm>
                  <a:off x="6088066" y="3590931"/>
                  <a:ext cx="227013" cy="312738"/>
                </a:xfrm>
                <a:custGeom>
                  <a:avLst/>
                  <a:gdLst>
                    <a:gd name="T0" fmla="*/ 10 w 143"/>
                    <a:gd name="T1" fmla="*/ 197 h 197"/>
                    <a:gd name="T2" fmla="*/ 0 w 143"/>
                    <a:gd name="T3" fmla="*/ 190 h 197"/>
                    <a:gd name="T4" fmla="*/ 133 w 143"/>
                    <a:gd name="T5" fmla="*/ 0 h 197"/>
                    <a:gd name="T6" fmla="*/ 143 w 143"/>
                    <a:gd name="T7" fmla="*/ 7 h 197"/>
                    <a:gd name="T8" fmla="*/ 10 w 143"/>
                    <a:gd name="T9" fmla="*/ 197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3" h="197">
                      <a:moveTo>
                        <a:pt x="10" y="197"/>
                      </a:moveTo>
                      <a:lnTo>
                        <a:pt x="0" y="190"/>
                      </a:lnTo>
                      <a:lnTo>
                        <a:pt x="133" y="0"/>
                      </a:lnTo>
                      <a:lnTo>
                        <a:pt x="143" y="7"/>
                      </a:lnTo>
                      <a:lnTo>
                        <a:pt x="10" y="19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5" name="Freeform 88"/>
                <p:cNvSpPr>
                  <a:spLocks/>
                </p:cNvSpPr>
                <p:nvPr/>
              </p:nvSpPr>
              <p:spPr bwMode="auto">
                <a:xfrm>
                  <a:off x="6088066" y="3914782"/>
                  <a:ext cx="279400" cy="328613"/>
                </a:xfrm>
                <a:custGeom>
                  <a:avLst/>
                  <a:gdLst>
                    <a:gd name="T0" fmla="*/ 167 w 176"/>
                    <a:gd name="T1" fmla="*/ 207 h 207"/>
                    <a:gd name="T2" fmla="*/ 0 w 176"/>
                    <a:gd name="T3" fmla="*/ 8 h 207"/>
                    <a:gd name="T4" fmla="*/ 7 w 176"/>
                    <a:gd name="T5" fmla="*/ 0 h 207"/>
                    <a:gd name="T6" fmla="*/ 176 w 176"/>
                    <a:gd name="T7" fmla="*/ 200 h 207"/>
                    <a:gd name="T8" fmla="*/ 167 w 176"/>
                    <a:gd name="T9" fmla="*/ 207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207">
                      <a:moveTo>
                        <a:pt x="167" y="207"/>
                      </a:move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176" y="200"/>
                      </a:lnTo>
                      <a:lnTo>
                        <a:pt x="167" y="2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6" name="Freeform 89"/>
                <p:cNvSpPr>
                  <a:spLocks/>
                </p:cNvSpPr>
                <p:nvPr/>
              </p:nvSpPr>
              <p:spPr bwMode="auto">
                <a:xfrm>
                  <a:off x="5715003" y="3414718"/>
                  <a:ext cx="384175" cy="512763"/>
                </a:xfrm>
                <a:custGeom>
                  <a:avLst/>
                  <a:gdLst>
                    <a:gd name="T0" fmla="*/ 235 w 242"/>
                    <a:gd name="T1" fmla="*/ 323 h 323"/>
                    <a:gd name="T2" fmla="*/ 0 w 242"/>
                    <a:gd name="T3" fmla="*/ 7 h 323"/>
                    <a:gd name="T4" fmla="*/ 9 w 242"/>
                    <a:gd name="T5" fmla="*/ 0 h 323"/>
                    <a:gd name="T6" fmla="*/ 242 w 242"/>
                    <a:gd name="T7" fmla="*/ 318 h 323"/>
                    <a:gd name="T8" fmla="*/ 235 w 242"/>
                    <a:gd name="T9" fmla="*/ 323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323">
                      <a:moveTo>
                        <a:pt x="235" y="323"/>
                      </a:moveTo>
                      <a:lnTo>
                        <a:pt x="0" y="7"/>
                      </a:lnTo>
                      <a:lnTo>
                        <a:pt x="9" y="0"/>
                      </a:lnTo>
                      <a:lnTo>
                        <a:pt x="242" y="318"/>
                      </a:lnTo>
                      <a:lnTo>
                        <a:pt x="235" y="3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7" name="Oval 90"/>
                <p:cNvSpPr>
                  <a:spLocks noChangeArrowheads="1"/>
                </p:cNvSpPr>
                <p:nvPr/>
              </p:nvSpPr>
              <p:spPr bwMode="auto">
                <a:xfrm>
                  <a:off x="5986466" y="3044830"/>
                  <a:ext cx="177800" cy="17621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8" name="Oval 91"/>
                <p:cNvSpPr>
                  <a:spLocks noChangeArrowheads="1"/>
                </p:cNvSpPr>
                <p:nvPr/>
              </p:nvSpPr>
              <p:spPr bwMode="auto">
                <a:xfrm>
                  <a:off x="5221291" y="3522669"/>
                  <a:ext cx="176213" cy="18097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0" name="Oval 92"/>
                <p:cNvSpPr>
                  <a:spLocks noChangeArrowheads="1"/>
                </p:cNvSpPr>
                <p:nvPr/>
              </p:nvSpPr>
              <p:spPr bwMode="auto">
                <a:xfrm>
                  <a:off x="6005516" y="4394208"/>
                  <a:ext cx="177800" cy="1778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1" name="Oval 93"/>
                <p:cNvSpPr>
                  <a:spLocks noChangeArrowheads="1"/>
                </p:cNvSpPr>
                <p:nvPr/>
              </p:nvSpPr>
              <p:spPr bwMode="auto">
                <a:xfrm>
                  <a:off x="6005516" y="3505206"/>
                  <a:ext cx="177800" cy="17621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2" name="Oval 94"/>
                <p:cNvSpPr>
                  <a:spLocks noChangeArrowheads="1"/>
                </p:cNvSpPr>
                <p:nvPr/>
              </p:nvSpPr>
              <p:spPr bwMode="auto">
                <a:xfrm>
                  <a:off x="5978528" y="3794132"/>
                  <a:ext cx="230188" cy="2301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3" name="Oval 95"/>
                <p:cNvSpPr>
                  <a:spLocks noChangeArrowheads="1"/>
                </p:cNvSpPr>
                <p:nvPr/>
              </p:nvSpPr>
              <p:spPr bwMode="auto">
                <a:xfrm>
                  <a:off x="6873879" y="3251206"/>
                  <a:ext cx="180975" cy="1778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4" name="Oval 96"/>
                <p:cNvSpPr>
                  <a:spLocks noChangeArrowheads="1"/>
                </p:cNvSpPr>
                <p:nvPr/>
              </p:nvSpPr>
              <p:spPr bwMode="auto">
                <a:xfrm>
                  <a:off x="5567366" y="2316167"/>
                  <a:ext cx="177800" cy="1778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5" name="Oval 97"/>
                <p:cNvSpPr>
                  <a:spLocks noChangeArrowheads="1"/>
                </p:cNvSpPr>
                <p:nvPr/>
              </p:nvSpPr>
              <p:spPr bwMode="auto">
                <a:xfrm>
                  <a:off x="5564191" y="2943230"/>
                  <a:ext cx="128588" cy="127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6" name="Oval 98"/>
                <p:cNvSpPr>
                  <a:spLocks noChangeArrowheads="1"/>
                </p:cNvSpPr>
                <p:nvPr/>
              </p:nvSpPr>
              <p:spPr bwMode="auto">
                <a:xfrm>
                  <a:off x="5130803" y="2976568"/>
                  <a:ext cx="127000" cy="1285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7" name="Oval 99"/>
                <p:cNvSpPr>
                  <a:spLocks noChangeArrowheads="1"/>
                </p:cNvSpPr>
                <p:nvPr/>
              </p:nvSpPr>
              <p:spPr bwMode="auto">
                <a:xfrm>
                  <a:off x="5292728" y="2581280"/>
                  <a:ext cx="128588" cy="127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8" name="Oval 100"/>
                <p:cNvSpPr>
                  <a:spLocks noChangeArrowheads="1"/>
                </p:cNvSpPr>
                <p:nvPr/>
              </p:nvSpPr>
              <p:spPr bwMode="auto">
                <a:xfrm>
                  <a:off x="6235704" y="2690817"/>
                  <a:ext cx="128588" cy="127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9" name="Oval 101"/>
                <p:cNvSpPr>
                  <a:spLocks noChangeArrowheads="1"/>
                </p:cNvSpPr>
                <p:nvPr/>
              </p:nvSpPr>
              <p:spPr bwMode="auto">
                <a:xfrm>
                  <a:off x="6880229" y="2754317"/>
                  <a:ext cx="128588" cy="1285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0" name="Oval 102"/>
                <p:cNvSpPr>
                  <a:spLocks noChangeArrowheads="1"/>
                </p:cNvSpPr>
                <p:nvPr/>
              </p:nvSpPr>
              <p:spPr bwMode="auto">
                <a:xfrm>
                  <a:off x="6503991" y="3470281"/>
                  <a:ext cx="127000" cy="1285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1" name="Oval 103"/>
                <p:cNvSpPr>
                  <a:spLocks noChangeArrowheads="1"/>
                </p:cNvSpPr>
                <p:nvPr/>
              </p:nvSpPr>
              <p:spPr bwMode="auto">
                <a:xfrm>
                  <a:off x="6654804" y="2938468"/>
                  <a:ext cx="123825" cy="12541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2" name="Oval 104"/>
                <p:cNvSpPr>
                  <a:spLocks noChangeArrowheads="1"/>
                </p:cNvSpPr>
                <p:nvPr/>
              </p:nvSpPr>
              <p:spPr bwMode="auto">
                <a:xfrm>
                  <a:off x="5514978" y="4114807"/>
                  <a:ext cx="128588" cy="1285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3" name="Oval 105"/>
                <p:cNvSpPr>
                  <a:spLocks noChangeArrowheads="1"/>
                </p:cNvSpPr>
                <p:nvPr/>
              </p:nvSpPr>
              <p:spPr bwMode="auto">
                <a:xfrm>
                  <a:off x="6545266" y="4017969"/>
                  <a:ext cx="128588" cy="127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4" name="Oval 106"/>
                <p:cNvSpPr>
                  <a:spLocks noChangeArrowheads="1"/>
                </p:cNvSpPr>
                <p:nvPr/>
              </p:nvSpPr>
              <p:spPr bwMode="auto">
                <a:xfrm>
                  <a:off x="5922966" y="2743205"/>
                  <a:ext cx="90488" cy="936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5" name="Oval 107"/>
                <p:cNvSpPr>
                  <a:spLocks noChangeArrowheads="1"/>
                </p:cNvSpPr>
                <p:nvPr/>
              </p:nvSpPr>
              <p:spPr bwMode="auto">
                <a:xfrm>
                  <a:off x="5405441" y="3209931"/>
                  <a:ext cx="90488" cy="952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6" name="Oval 108"/>
                <p:cNvSpPr>
                  <a:spLocks noChangeArrowheads="1"/>
                </p:cNvSpPr>
                <p:nvPr/>
              </p:nvSpPr>
              <p:spPr bwMode="auto">
                <a:xfrm>
                  <a:off x="5646741" y="3149606"/>
                  <a:ext cx="90488" cy="952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7" name="Oval 109"/>
                <p:cNvSpPr>
                  <a:spLocks noChangeArrowheads="1"/>
                </p:cNvSpPr>
                <p:nvPr/>
              </p:nvSpPr>
              <p:spPr bwMode="auto">
                <a:xfrm>
                  <a:off x="6432554" y="3157543"/>
                  <a:ext cx="93663" cy="90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8" name="Oval 110"/>
                <p:cNvSpPr>
                  <a:spLocks noChangeArrowheads="1"/>
                </p:cNvSpPr>
                <p:nvPr/>
              </p:nvSpPr>
              <p:spPr bwMode="auto">
                <a:xfrm>
                  <a:off x="6276979" y="3552831"/>
                  <a:ext cx="90488" cy="90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9" name="Oval 111"/>
                <p:cNvSpPr>
                  <a:spLocks noChangeArrowheads="1"/>
                </p:cNvSpPr>
                <p:nvPr/>
              </p:nvSpPr>
              <p:spPr bwMode="auto">
                <a:xfrm>
                  <a:off x="6126166" y="2244729"/>
                  <a:ext cx="90488" cy="952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0" name="Oval 112"/>
                <p:cNvSpPr>
                  <a:spLocks noChangeArrowheads="1"/>
                </p:cNvSpPr>
                <p:nvPr/>
              </p:nvSpPr>
              <p:spPr bwMode="auto">
                <a:xfrm>
                  <a:off x="6613529" y="2455867"/>
                  <a:ext cx="90488" cy="90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1" name="Oval 113"/>
                <p:cNvSpPr>
                  <a:spLocks noChangeArrowheads="1"/>
                </p:cNvSpPr>
                <p:nvPr/>
              </p:nvSpPr>
              <p:spPr bwMode="auto">
                <a:xfrm>
                  <a:off x="6734179" y="3708406"/>
                  <a:ext cx="90488" cy="936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2" name="Oval 114"/>
                <p:cNvSpPr>
                  <a:spLocks noChangeArrowheads="1"/>
                </p:cNvSpPr>
                <p:nvPr/>
              </p:nvSpPr>
              <p:spPr bwMode="auto">
                <a:xfrm>
                  <a:off x="6518279" y="4397383"/>
                  <a:ext cx="90488" cy="952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3" name="Oval 115"/>
                <p:cNvSpPr>
                  <a:spLocks noChangeArrowheads="1"/>
                </p:cNvSpPr>
                <p:nvPr/>
              </p:nvSpPr>
              <p:spPr bwMode="auto">
                <a:xfrm>
                  <a:off x="6318254" y="4446595"/>
                  <a:ext cx="90488" cy="952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4" name="Oval 116"/>
                <p:cNvSpPr>
                  <a:spLocks noChangeArrowheads="1"/>
                </p:cNvSpPr>
                <p:nvPr/>
              </p:nvSpPr>
              <p:spPr bwMode="auto">
                <a:xfrm>
                  <a:off x="5621341" y="4451358"/>
                  <a:ext cx="90488" cy="936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5" name="Oval 117"/>
                <p:cNvSpPr>
                  <a:spLocks noChangeArrowheads="1"/>
                </p:cNvSpPr>
                <p:nvPr/>
              </p:nvSpPr>
              <p:spPr bwMode="auto">
                <a:xfrm>
                  <a:off x="5718178" y="3752857"/>
                  <a:ext cx="128588" cy="1285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6" name="Oval 118"/>
                <p:cNvSpPr>
                  <a:spLocks noChangeArrowheads="1"/>
                </p:cNvSpPr>
                <p:nvPr/>
              </p:nvSpPr>
              <p:spPr bwMode="auto">
                <a:xfrm>
                  <a:off x="6310316" y="3870332"/>
                  <a:ext cx="128588" cy="1285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7" name="Oval 119"/>
                <p:cNvSpPr>
                  <a:spLocks noChangeArrowheads="1"/>
                </p:cNvSpPr>
                <p:nvPr/>
              </p:nvSpPr>
              <p:spPr bwMode="auto">
                <a:xfrm>
                  <a:off x="6318254" y="4191007"/>
                  <a:ext cx="128588" cy="127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8" name="Oval 120"/>
                <p:cNvSpPr>
                  <a:spLocks noChangeArrowheads="1"/>
                </p:cNvSpPr>
                <p:nvPr/>
              </p:nvSpPr>
              <p:spPr bwMode="auto">
                <a:xfrm>
                  <a:off x="5838828" y="4160845"/>
                  <a:ext cx="128588" cy="127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9" name="Oval 121"/>
                <p:cNvSpPr>
                  <a:spLocks noChangeArrowheads="1"/>
                </p:cNvSpPr>
                <p:nvPr/>
              </p:nvSpPr>
              <p:spPr bwMode="auto">
                <a:xfrm>
                  <a:off x="5662616" y="3349631"/>
                  <a:ext cx="127000" cy="1285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0" name="Freeform 122"/>
                <p:cNvSpPr>
                  <a:spLocks/>
                </p:cNvSpPr>
                <p:nvPr/>
              </p:nvSpPr>
              <p:spPr bwMode="auto">
                <a:xfrm>
                  <a:off x="6024566" y="3836994"/>
                  <a:ext cx="139700" cy="142875"/>
                </a:xfrm>
                <a:custGeom>
                  <a:avLst/>
                  <a:gdLst>
                    <a:gd name="T0" fmla="*/ 18 w 37"/>
                    <a:gd name="T1" fmla="*/ 38 h 38"/>
                    <a:gd name="T2" fmla="*/ 14 w 37"/>
                    <a:gd name="T3" fmla="*/ 33 h 38"/>
                    <a:gd name="T4" fmla="*/ 14 w 37"/>
                    <a:gd name="T5" fmla="*/ 23 h 38"/>
                    <a:gd name="T6" fmla="*/ 4 w 37"/>
                    <a:gd name="T7" fmla="*/ 23 h 38"/>
                    <a:gd name="T8" fmla="*/ 0 w 37"/>
                    <a:gd name="T9" fmla="*/ 19 h 38"/>
                    <a:gd name="T10" fmla="*/ 4 w 37"/>
                    <a:gd name="T11" fmla="*/ 15 h 38"/>
                    <a:gd name="T12" fmla="*/ 14 w 37"/>
                    <a:gd name="T13" fmla="*/ 15 h 38"/>
                    <a:gd name="T14" fmla="*/ 14 w 37"/>
                    <a:gd name="T15" fmla="*/ 4 h 38"/>
                    <a:gd name="T16" fmla="*/ 18 w 37"/>
                    <a:gd name="T17" fmla="*/ 0 h 38"/>
                    <a:gd name="T18" fmla="*/ 23 w 37"/>
                    <a:gd name="T19" fmla="*/ 4 h 38"/>
                    <a:gd name="T20" fmla="*/ 23 w 37"/>
                    <a:gd name="T21" fmla="*/ 15 h 38"/>
                    <a:gd name="T22" fmla="*/ 33 w 37"/>
                    <a:gd name="T23" fmla="*/ 15 h 38"/>
                    <a:gd name="T24" fmla="*/ 37 w 37"/>
                    <a:gd name="T25" fmla="*/ 19 h 38"/>
                    <a:gd name="T26" fmla="*/ 33 w 37"/>
                    <a:gd name="T27" fmla="*/ 23 h 38"/>
                    <a:gd name="T28" fmla="*/ 23 w 37"/>
                    <a:gd name="T29" fmla="*/ 23 h 38"/>
                    <a:gd name="T30" fmla="*/ 23 w 37"/>
                    <a:gd name="T31" fmla="*/ 33 h 38"/>
                    <a:gd name="T32" fmla="*/ 18 w 37"/>
                    <a:gd name="T3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7" h="38">
                      <a:moveTo>
                        <a:pt x="18" y="38"/>
                      </a:moveTo>
                      <a:cubicBezTo>
                        <a:pt x="16" y="38"/>
                        <a:pt x="14" y="36"/>
                        <a:pt x="14" y="33"/>
                      </a:cubicBezTo>
                      <a:cubicBezTo>
                        <a:pt x="14" y="23"/>
                        <a:pt x="14" y="23"/>
                        <a:pt x="14" y="23"/>
                      </a:cubicBezTo>
                      <a:cubicBezTo>
                        <a:pt x="4" y="23"/>
                        <a:pt x="4" y="23"/>
                        <a:pt x="4" y="23"/>
                      </a:cubicBezTo>
                      <a:cubicBezTo>
                        <a:pt x="2" y="23"/>
                        <a:pt x="0" y="21"/>
                        <a:pt x="0" y="19"/>
                      </a:cubicBezTo>
                      <a:cubicBezTo>
                        <a:pt x="0" y="17"/>
                        <a:pt x="2" y="15"/>
                        <a:pt x="4" y="15"/>
                      </a:cubicBezTo>
                      <a:cubicBezTo>
                        <a:pt x="14" y="15"/>
                        <a:pt x="14" y="15"/>
                        <a:pt x="14" y="15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4" y="2"/>
                        <a:pt x="16" y="0"/>
                        <a:pt x="18" y="0"/>
                      </a:cubicBezTo>
                      <a:cubicBezTo>
                        <a:pt x="21" y="0"/>
                        <a:pt x="23" y="2"/>
                        <a:pt x="23" y="4"/>
                      </a:cubicBezTo>
                      <a:cubicBezTo>
                        <a:pt x="23" y="15"/>
                        <a:pt x="23" y="15"/>
                        <a:pt x="23" y="15"/>
                      </a:cubicBezTo>
                      <a:cubicBezTo>
                        <a:pt x="33" y="15"/>
                        <a:pt x="33" y="15"/>
                        <a:pt x="33" y="15"/>
                      </a:cubicBezTo>
                      <a:cubicBezTo>
                        <a:pt x="35" y="15"/>
                        <a:pt x="37" y="17"/>
                        <a:pt x="37" y="19"/>
                      </a:cubicBezTo>
                      <a:cubicBezTo>
                        <a:pt x="37" y="21"/>
                        <a:pt x="35" y="23"/>
                        <a:pt x="33" y="23"/>
                      </a:cubicBezTo>
                      <a:cubicBezTo>
                        <a:pt x="23" y="23"/>
                        <a:pt x="23" y="23"/>
                        <a:pt x="23" y="23"/>
                      </a:cubicBezTo>
                      <a:cubicBezTo>
                        <a:pt x="23" y="33"/>
                        <a:pt x="23" y="33"/>
                        <a:pt x="23" y="33"/>
                      </a:cubicBezTo>
                      <a:cubicBezTo>
                        <a:pt x="23" y="36"/>
                        <a:pt x="21" y="38"/>
                        <a:pt x="18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6" name="组合 15"/>
            <p:cNvGrpSpPr/>
            <p:nvPr/>
          </p:nvGrpSpPr>
          <p:grpSpPr>
            <a:xfrm>
              <a:off x="5533369" y="4717627"/>
              <a:ext cx="1125260" cy="1104456"/>
              <a:chOff x="5703888" y="4773613"/>
              <a:chExt cx="1717677" cy="1685925"/>
            </a:xfrm>
          </p:grpSpPr>
          <p:sp>
            <p:nvSpPr>
              <p:cNvPr id="18" name="Freeform 126"/>
              <p:cNvSpPr>
                <a:spLocks/>
              </p:cNvSpPr>
              <p:nvPr/>
            </p:nvSpPr>
            <p:spPr bwMode="auto">
              <a:xfrm>
                <a:off x="5703888" y="4773613"/>
                <a:ext cx="1717677" cy="1576388"/>
              </a:xfrm>
              <a:custGeom>
                <a:avLst/>
                <a:gdLst>
                  <a:gd name="T0" fmla="*/ 216 w 220"/>
                  <a:gd name="T1" fmla="*/ 0 h 202"/>
                  <a:gd name="T2" fmla="*/ 213 w 220"/>
                  <a:gd name="T3" fmla="*/ 3 h 202"/>
                  <a:gd name="T4" fmla="*/ 213 w 220"/>
                  <a:gd name="T5" fmla="*/ 14 h 202"/>
                  <a:gd name="T6" fmla="*/ 211 w 220"/>
                  <a:gd name="T7" fmla="*/ 16 h 202"/>
                  <a:gd name="T8" fmla="*/ 218 w 220"/>
                  <a:gd name="T9" fmla="*/ 24 h 202"/>
                  <a:gd name="T10" fmla="*/ 217 w 220"/>
                  <a:gd name="T11" fmla="*/ 35 h 202"/>
                  <a:gd name="T12" fmla="*/ 210 w 220"/>
                  <a:gd name="T13" fmla="*/ 42 h 202"/>
                  <a:gd name="T14" fmla="*/ 209 w 220"/>
                  <a:gd name="T15" fmla="*/ 48 h 202"/>
                  <a:gd name="T16" fmla="*/ 217 w 220"/>
                  <a:gd name="T17" fmla="*/ 55 h 202"/>
                  <a:gd name="T18" fmla="*/ 216 w 220"/>
                  <a:gd name="T19" fmla="*/ 66 h 202"/>
                  <a:gd name="T20" fmla="*/ 210 w 220"/>
                  <a:gd name="T21" fmla="*/ 71 h 202"/>
                  <a:gd name="T22" fmla="*/ 210 w 220"/>
                  <a:gd name="T23" fmla="*/ 80 h 202"/>
                  <a:gd name="T24" fmla="*/ 218 w 220"/>
                  <a:gd name="T25" fmla="*/ 89 h 202"/>
                  <a:gd name="T26" fmla="*/ 214 w 220"/>
                  <a:gd name="T27" fmla="*/ 97 h 202"/>
                  <a:gd name="T28" fmla="*/ 209 w 220"/>
                  <a:gd name="T29" fmla="*/ 102 h 202"/>
                  <a:gd name="T30" fmla="*/ 210 w 220"/>
                  <a:gd name="T31" fmla="*/ 108 h 202"/>
                  <a:gd name="T32" fmla="*/ 217 w 220"/>
                  <a:gd name="T33" fmla="*/ 116 h 202"/>
                  <a:gd name="T34" fmla="*/ 215 w 220"/>
                  <a:gd name="T35" fmla="*/ 125 h 202"/>
                  <a:gd name="T36" fmla="*/ 209 w 220"/>
                  <a:gd name="T37" fmla="*/ 131 h 202"/>
                  <a:gd name="T38" fmla="*/ 209 w 220"/>
                  <a:gd name="T39" fmla="*/ 138 h 202"/>
                  <a:gd name="T40" fmla="*/ 214 w 220"/>
                  <a:gd name="T41" fmla="*/ 145 h 202"/>
                  <a:gd name="T42" fmla="*/ 206 w 220"/>
                  <a:gd name="T43" fmla="*/ 161 h 202"/>
                  <a:gd name="T44" fmla="*/ 159 w 220"/>
                  <a:gd name="T45" fmla="*/ 202 h 202"/>
                  <a:gd name="T46" fmla="*/ 61 w 220"/>
                  <a:gd name="T47" fmla="*/ 202 h 202"/>
                  <a:gd name="T48" fmla="*/ 13 w 220"/>
                  <a:gd name="T49" fmla="*/ 161 h 202"/>
                  <a:gd name="T50" fmla="*/ 12 w 220"/>
                  <a:gd name="T51" fmla="*/ 152 h 202"/>
                  <a:gd name="T52" fmla="*/ 9 w 220"/>
                  <a:gd name="T53" fmla="*/ 142 h 202"/>
                  <a:gd name="T54" fmla="*/ 2 w 220"/>
                  <a:gd name="T55" fmla="*/ 135 h 202"/>
                  <a:gd name="T56" fmla="*/ 5 w 220"/>
                  <a:gd name="T57" fmla="*/ 126 h 202"/>
                  <a:gd name="T58" fmla="*/ 8 w 220"/>
                  <a:gd name="T59" fmla="*/ 119 h 202"/>
                  <a:gd name="T60" fmla="*/ 4 w 220"/>
                  <a:gd name="T61" fmla="*/ 108 h 202"/>
                  <a:gd name="T62" fmla="*/ 3 w 220"/>
                  <a:gd name="T63" fmla="*/ 97 h 202"/>
                  <a:gd name="T64" fmla="*/ 8 w 220"/>
                  <a:gd name="T65" fmla="*/ 91 h 202"/>
                  <a:gd name="T66" fmla="*/ 8 w 220"/>
                  <a:gd name="T67" fmla="*/ 85 h 202"/>
                  <a:gd name="T68" fmla="*/ 2 w 220"/>
                  <a:gd name="T69" fmla="*/ 76 h 202"/>
                  <a:gd name="T70" fmla="*/ 5 w 220"/>
                  <a:gd name="T71" fmla="*/ 66 h 202"/>
                  <a:gd name="T72" fmla="*/ 9 w 220"/>
                  <a:gd name="T73" fmla="*/ 61 h 202"/>
                  <a:gd name="T74" fmla="*/ 8 w 220"/>
                  <a:gd name="T75" fmla="*/ 54 h 202"/>
                  <a:gd name="T76" fmla="*/ 2 w 220"/>
                  <a:gd name="T77" fmla="*/ 44 h 202"/>
                  <a:gd name="T78" fmla="*/ 2 w 220"/>
                  <a:gd name="T79" fmla="*/ 16 h 202"/>
                  <a:gd name="T80" fmla="*/ 2 w 220"/>
                  <a:gd name="T81" fmla="*/ 11 h 202"/>
                  <a:gd name="T82" fmla="*/ 2 w 220"/>
                  <a:gd name="T83" fmla="*/ 1 h 202"/>
                  <a:gd name="T84" fmla="*/ 0 w 220"/>
                  <a:gd name="T85" fmla="*/ 0 h 202"/>
                  <a:gd name="T86" fmla="*/ 216 w 220"/>
                  <a:gd name="T87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20" h="202">
                    <a:moveTo>
                      <a:pt x="216" y="0"/>
                    </a:moveTo>
                    <a:cubicBezTo>
                      <a:pt x="213" y="3"/>
                      <a:pt x="213" y="3"/>
                      <a:pt x="213" y="3"/>
                    </a:cubicBezTo>
                    <a:cubicBezTo>
                      <a:pt x="213" y="14"/>
                      <a:pt x="213" y="14"/>
                      <a:pt x="213" y="14"/>
                    </a:cubicBezTo>
                    <a:cubicBezTo>
                      <a:pt x="211" y="16"/>
                      <a:pt x="211" y="16"/>
                      <a:pt x="211" y="16"/>
                    </a:cubicBezTo>
                    <a:cubicBezTo>
                      <a:pt x="211" y="16"/>
                      <a:pt x="216" y="20"/>
                      <a:pt x="218" y="24"/>
                    </a:cubicBezTo>
                    <a:cubicBezTo>
                      <a:pt x="220" y="28"/>
                      <a:pt x="220" y="33"/>
                      <a:pt x="217" y="35"/>
                    </a:cubicBezTo>
                    <a:cubicBezTo>
                      <a:pt x="214" y="38"/>
                      <a:pt x="210" y="39"/>
                      <a:pt x="210" y="42"/>
                    </a:cubicBezTo>
                    <a:cubicBezTo>
                      <a:pt x="210" y="44"/>
                      <a:pt x="209" y="48"/>
                      <a:pt x="209" y="48"/>
                    </a:cubicBezTo>
                    <a:cubicBezTo>
                      <a:pt x="209" y="48"/>
                      <a:pt x="216" y="51"/>
                      <a:pt x="217" y="55"/>
                    </a:cubicBezTo>
                    <a:cubicBezTo>
                      <a:pt x="219" y="60"/>
                      <a:pt x="218" y="64"/>
                      <a:pt x="216" y="66"/>
                    </a:cubicBezTo>
                    <a:cubicBezTo>
                      <a:pt x="213" y="67"/>
                      <a:pt x="210" y="71"/>
                      <a:pt x="210" y="71"/>
                    </a:cubicBezTo>
                    <a:cubicBezTo>
                      <a:pt x="210" y="80"/>
                      <a:pt x="210" y="80"/>
                      <a:pt x="210" y="80"/>
                    </a:cubicBezTo>
                    <a:cubicBezTo>
                      <a:pt x="210" y="80"/>
                      <a:pt x="218" y="85"/>
                      <a:pt x="218" y="89"/>
                    </a:cubicBezTo>
                    <a:cubicBezTo>
                      <a:pt x="218" y="94"/>
                      <a:pt x="214" y="97"/>
                      <a:pt x="214" y="97"/>
                    </a:cubicBezTo>
                    <a:cubicBezTo>
                      <a:pt x="209" y="102"/>
                      <a:pt x="209" y="102"/>
                      <a:pt x="209" y="102"/>
                    </a:cubicBezTo>
                    <a:cubicBezTo>
                      <a:pt x="210" y="108"/>
                      <a:pt x="210" y="108"/>
                      <a:pt x="210" y="108"/>
                    </a:cubicBezTo>
                    <a:cubicBezTo>
                      <a:pt x="210" y="108"/>
                      <a:pt x="216" y="112"/>
                      <a:pt x="217" y="116"/>
                    </a:cubicBezTo>
                    <a:cubicBezTo>
                      <a:pt x="218" y="120"/>
                      <a:pt x="217" y="123"/>
                      <a:pt x="215" y="125"/>
                    </a:cubicBezTo>
                    <a:cubicBezTo>
                      <a:pt x="213" y="127"/>
                      <a:pt x="209" y="131"/>
                      <a:pt x="209" y="131"/>
                    </a:cubicBezTo>
                    <a:cubicBezTo>
                      <a:pt x="209" y="138"/>
                      <a:pt x="209" y="138"/>
                      <a:pt x="209" y="138"/>
                    </a:cubicBezTo>
                    <a:cubicBezTo>
                      <a:pt x="209" y="138"/>
                      <a:pt x="213" y="141"/>
                      <a:pt x="214" y="145"/>
                    </a:cubicBezTo>
                    <a:cubicBezTo>
                      <a:pt x="214" y="148"/>
                      <a:pt x="209" y="158"/>
                      <a:pt x="206" y="161"/>
                    </a:cubicBezTo>
                    <a:cubicBezTo>
                      <a:pt x="203" y="163"/>
                      <a:pt x="159" y="202"/>
                      <a:pt x="159" y="202"/>
                    </a:cubicBezTo>
                    <a:cubicBezTo>
                      <a:pt x="61" y="202"/>
                      <a:pt x="61" y="202"/>
                      <a:pt x="61" y="202"/>
                    </a:cubicBezTo>
                    <a:cubicBezTo>
                      <a:pt x="13" y="161"/>
                      <a:pt x="13" y="161"/>
                      <a:pt x="13" y="161"/>
                    </a:cubicBezTo>
                    <a:cubicBezTo>
                      <a:pt x="13" y="161"/>
                      <a:pt x="12" y="155"/>
                      <a:pt x="12" y="152"/>
                    </a:cubicBezTo>
                    <a:cubicBezTo>
                      <a:pt x="11" y="149"/>
                      <a:pt x="12" y="144"/>
                      <a:pt x="9" y="142"/>
                    </a:cubicBezTo>
                    <a:cubicBezTo>
                      <a:pt x="7" y="140"/>
                      <a:pt x="2" y="139"/>
                      <a:pt x="2" y="135"/>
                    </a:cubicBezTo>
                    <a:cubicBezTo>
                      <a:pt x="2" y="130"/>
                      <a:pt x="3" y="127"/>
                      <a:pt x="5" y="126"/>
                    </a:cubicBezTo>
                    <a:cubicBezTo>
                      <a:pt x="7" y="125"/>
                      <a:pt x="9" y="122"/>
                      <a:pt x="8" y="119"/>
                    </a:cubicBezTo>
                    <a:cubicBezTo>
                      <a:pt x="8" y="116"/>
                      <a:pt x="6" y="112"/>
                      <a:pt x="4" y="108"/>
                    </a:cubicBezTo>
                    <a:cubicBezTo>
                      <a:pt x="2" y="104"/>
                      <a:pt x="2" y="100"/>
                      <a:pt x="3" y="97"/>
                    </a:cubicBezTo>
                    <a:cubicBezTo>
                      <a:pt x="5" y="94"/>
                      <a:pt x="8" y="91"/>
                      <a:pt x="8" y="91"/>
                    </a:cubicBezTo>
                    <a:cubicBezTo>
                      <a:pt x="8" y="85"/>
                      <a:pt x="8" y="85"/>
                      <a:pt x="8" y="85"/>
                    </a:cubicBezTo>
                    <a:cubicBezTo>
                      <a:pt x="8" y="85"/>
                      <a:pt x="2" y="81"/>
                      <a:pt x="2" y="76"/>
                    </a:cubicBezTo>
                    <a:cubicBezTo>
                      <a:pt x="2" y="70"/>
                      <a:pt x="3" y="67"/>
                      <a:pt x="5" y="66"/>
                    </a:cubicBezTo>
                    <a:cubicBezTo>
                      <a:pt x="7" y="64"/>
                      <a:pt x="9" y="61"/>
                      <a:pt x="9" y="61"/>
                    </a:cubicBezTo>
                    <a:cubicBezTo>
                      <a:pt x="9" y="61"/>
                      <a:pt x="10" y="57"/>
                      <a:pt x="8" y="54"/>
                    </a:cubicBezTo>
                    <a:cubicBezTo>
                      <a:pt x="7" y="52"/>
                      <a:pt x="3" y="48"/>
                      <a:pt x="2" y="44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4"/>
                      <a:pt x="2" y="11"/>
                    </a:cubicBezTo>
                    <a:cubicBezTo>
                      <a:pt x="2" y="8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1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27"/>
              <p:cNvSpPr>
                <a:spLocks/>
              </p:cNvSpPr>
              <p:nvPr/>
            </p:nvSpPr>
            <p:spPr bwMode="auto">
              <a:xfrm>
                <a:off x="6188075" y="6357938"/>
                <a:ext cx="733425" cy="101600"/>
              </a:xfrm>
              <a:custGeom>
                <a:avLst/>
                <a:gdLst>
                  <a:gd name="T0" fmla="*/ 0 w 94"/>
                  <a:gd name="T1" fmla="*/ 0 h 13"/>
                  <a:gd name="T2" fmla="*/ 94 w 94"/>
                  <a:gd name="T3" fmla="*/ 0 h 13"/>
                  <a:gd name="T4" fmla="*/ 85 w 94"/>
                  <a:gd name="T5" fmla="*/ 9 h 13"/>
                  <a:gd name="T6" fmla="*/ 74 w 94"/>
                  <a:gd name="T7" fmla="*/ 13 h 13"/>
                  <a:gd name="T8" fmla="*/ 19 w 94"/>
                  <a:gd name="T9" fmla="*/ 13 h 13"/>
                  <a:gd name="T10" fmla="*/ 8 w 94"/>
                  <a:gd name="T11" fmla="*/ 9 h 13"/>
                  <a:gd name="T12" fmla="*/ 0 w 94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" h="13">
                    <a:moveTo>
                      <a:pt x="0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4" y="0"/>
                      <a:pt x="88" y="6"/>
                      <a:pt x="85" y="9"/>
                    </a:cubicBezTo>
                    <a:cubicBezTo>
                      <a:pt x="82" y="11"/>
                      <a:pt x="77" y="13"/>
                      <a:pt x="74" y="13"/>
                    </a:cubicBezTo>
                    <a:cubicBezTo>
                      <a:pt x="71" y="13"/>
                      <a:pt x="19" y="13"/>
                      <a:pt x="19" y="13"/>
                    </a:cubicBezTo>
                    <a:cubicBezTo>
                      <a:pt x="19" y="13"/>
                      <a:pt x="11" y="13"/>
                      <a:pt x="8" y="9"/>
                    </a:cubicBezTo>
                    <a:cubicBezTo>
                      <a:pt x="5" y="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128"/>
              <p:cNvSpPr>
                <a:spLocks/>
              </p:cNvSpPr>
              <p:nvPr/>
            </p:nvSpPr>
            <p:spPr bwMode="auto">
              <a:xfrm>
                <a:off x="6594475" y="4811713"/>
                <a:ext cx="514350" cy="71438"/>
              </a:xfrm>
              <a:custGeom>
                <a:avLst/>
                <a:gdLst>
                  <a:gd name="T0" fmla="*/ 4 w 66"/>
                  <a:gd name="T1" fmla="*/ 1 h 9"/>
                  <a:gd name="T2" fmla="*/ 64 w 66"/>
                  <a:gd name="T3" fmla="*/ 1 h 9"/>
                  <a:gd name="T4" fmla="*/ 62 w 66"/>
                  <a:gd name="T5" fmla="*/ 7 h 9"/>
                  <a:gd name="T6" fmla="*/ 0 w 66"/>
                  <a:gd name="T7" fmla="*/ 9 h 9"/>
                  <a:gd name="T8" fmla="*/ 20 w 66"/>
                  <a:gd name="T9" fmla="*/ 5 h 9"/>
                  <a:gd name="T10" fmla="*/ 17 w 66"/>
                  <a:gd name="T11" fmla="*/ 3 h 9"/>
                  <a:gd name="T12" fmla="*/ 4 w 66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9">
                    <a:moveTo>
                      <a:pt x="4" y="1"/>
                    </a:moveTo>
                    <a:cubicBezTo>
                      <a:pt x="4" y="1"/>
                      <a:pt x="62" y="0"/>
                      <a:pt x="64" y="1"/>
                    </a:cubicBezTo>
                    <a:cubicBezTo>
                      <a:pt x="66" y="3"/>
                      <a:pt x="66" y="5"/>
                      <a:pt x="62" y="7"/>
                    </a:cubicBezTo>
                    <a:cubicBezTo>
                      <a:pt x="58" y="8"/>
                      <a:pt x="0" y="9"/>
                      <a:pt x="0" y="9"/>
                    </a:cubicBezTo>
                    <a:cubicBezTo>
                      <a:pt x="0" y="9"/>
                      <a:pt x="20" y="7"/>
                      <a:pt x="20" y="5"/>
                    </a:cubicBezTo>
                    <a:cubicBezTo>
                      <a:pt x="20" y="3"/>
                      <a:pt x="21" y="4"/>
                      <a:pt x="17" y="3"/>
                    </a:cubicBezTo>
                    <a:cubicBezTo>
                      <a:pt x="13" y="3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129"/>
              <p:cNvSpPr>
                <a:spLocks/>
              </p:cNvSpPr>
              <p:nvPr/>
            </p:nvSpPr>
            <p:spPr bwMode="auto">
              <a:xfrm>
                <a:off x="6594475" y="4905376"/>
                <a:ext cx="506413" cy="195263"/>
              </a:xfrm>
              <a:custGeom>
                <a:avLst/>
                <a:gdLst>
                  <a:gd name="T0" fmla="*/ 11 w 65"/>
                  <a:gd name="T1" fmla="*/ 0 h 25"/>
                  <a:gd name="T2" fmla="*/ 60 w 65"/>
                  <a:gd name="T3" fmla="*/ 1 h 25"/>
                  <a:gd name="T4" fmla="*/ 65 w 65"/>
                  <a:gd name="T5" fmla="*/ 10 h 25"/>
                  <a:gd name="T6" fmla="*/ 57 w 65"/>
                  <a:gd name="T7" fmla="*/ 21 h 25"/>
                  <a:gd name="T8" fmla="*/ 0 w 65"/>
                  <a:gd name="T9" fmla="*/ 25 h 25"/>
                  <a:gd name="T10" fmla="*/ 21 w 65"/>
                  <a:gd name="T11" fmla="*/ 20 h 25"/>
                  <a:gd name="T12" fmla="*/ 22 w 65"/>
                  <a:gd name="T13" fmla="*/ 12 h 25"/>
                  <a:gd name="T14" fmla="*/ 23 w 65"/>
                  <a:gd name="T15" fmla="*/ 6 h 25"/>
                  <a:gd name="T16" fmla="*/ 23 w 65"/>
                  <a:gd name="T17" fmla="*/ 3 h 25"/>
                  <a:gd name="T18" fmla="*/ 11 w 65"/>
                  <a:gd name="T1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25">
                    <a:moveTo>
                      <a:pt x="11" y="0"/>
                    </a:moveTo>
                    <a:cubicBezTo>
                      <a:pt x="11" y="0"/>
                      <a:pt x="58" y="0"/>
                      <a:pt x="60" y="1"/>
                    </a:cubicBezTo>
                    <a:cubicBezTo>
                      <a:pt x="63" y="2"/>
                      <a:pt x="65" y="7"/>
                      <a:pt x="65" y="10"/>
                    </a:cubicBezTo>
                    <a:cubicBezTo>
                      <a:pt x="65" y="14"/>
                      <a:pt x="65" y="19"/>
                      <a:pt x="57" y="21"/>
                    </a:cubicBezTo>
                    <a:cubicBezTo>
                      <a:pt x="49" y="23"/>
                      <a:pt x="0" y="25"/>
                      <a:pt x="0" y="25"/>
                    </a:cubicBezTo>
                    <a:cubicBezTo>
                      <a:pt x="0" y="25"/>
                      <a:pt x="20" y="22"/>
                      <a:pt x="21" y="20"/>
                    </a:cubicBezTo>
                    <a:cubicBezTo>
                      <a:pt x="23" y="18"/>
                      <a:pt x="21" y="14"/>
                      <a:pt x="22" y="12"/>
                    </a:cubicBezTo>
                    <a:cubicBezTo>
                      <a:pt x="23" y="10"/>
                      <a:pt x="24" y="10"/>
                      <a:pt x="23" y="6"/>
                    </a:cubicBezTo>
                    <a:cubicBezTo>
                      <a:pt x="23" y="3"/>
                      <a:pt x="23" y="3"/>
                      <a:pt x="23" y="3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30"/>
              <p:cNvSpPr>
                <a:spLocks/>
              </p:cNvSpPr>
              <p:nvPr/>
            </p:nvSpPr>
            <p:spPr bwMode="auto">
              <a:xfrm>
                <a:off x="6453188" y="5172076"/>
                <a:ext cx="633413" cy="69850"/>
              </a:xfrm>
              <a:custGeom>
                <a:avLst/>
                <a:gdLst>
                  <a:gd name="T0" fmla="*/ 20 w 81"/>
                  <a:gd name="T1" fmla="*/ 1 h 9"/>
                  <a:gd name="T2" fmla="*/ 73 w 81"/>
                  <a:gd name="T3" fmla="*/ 0 h 9"/>
                  <a:gd name="T4" fmla="*/ 80 w 81"/>
                  <a:gd name="T5" fmla="*/ 3 h 9"/>
                  <a:gd name="T6" fmla="*/ 3 w 81"/>
                  <a:gd name="T7" fmla="*/ 9 h 9"/>
                  <a:gd name="T8" fmla="*/ 24 w 81"/>
                  <a:gd name="T9" fmla="*/ 5 h 9"/>
                  <a:gd name="T10" fmla="*/ 20 w 81"/>
                  <a:gd name="T11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" h="9">
                    <a:moveTo>
                      <a:pt x="20" y="1"/>
                    </a:moveTo>
                    <a:cubicBezTo>
                      <a:pt x="20" y="1"/>
                      <a:pt x="66" y="0"/>
                      <a:pt x="73" y="0"/>
                    </a:cubicBezTo>
                    <a:cubicBezTo>
                      <a:pt x="81" y="0"/>
                      <a:pt x="81" y="3"/>
                      <a:pt x="80" y="3"/>
                    </a:cubicBezTo>
                    <a:cubicBezTo>
                      <a:pt x="78" y="4"/>
                      <a:pt x="5" y="9"/>
                      <a:pt x="3" y="9"/>
                    </a:cubicBezTo>
                    <a:cubicBezTo>
                      <a:pt x="0" y="9"/>
                      <a:pt x="21" y="6"/>
                      <a:pt x="24" y="5"/>
                    </a:cubicBezTo>
                    <a:cubicBezTo>
                      <a:pt x="27" y="4"/>
                      <a:pt x="26" y="2"/>
                      <a:pt x="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131"/>
              <p:cNvSpPr>
                <a:spLocks/>
              </p:cNvSpPr>
              <p:nvPr/>
            </p:nvSpPr>
            <p:spPr bwMode="auto">
              <a:xfrm>
                <a:off x="6523038" y="5287963"/>
                <a:ext cx="563563" cy="55563"/>
              </a:xfrm>
              <a:custGeom>
                <a:avLst/>
                <a:gdLst>
                  <a:gd name="T0" fmla="*/ 26 w 72"/>
                  <a:gd name="T1" fmla="*/ 1 h 7"/>
                  <a:gd name="T2" fmla="*/ 72 w 72"/>
                  <a:gd name="T3" fmla="*/ 0 h 7"/>
                  <a:gd name="T4" fmla="*/ 49 w 72"/>
                  <a:gd name="T5" fmla="*/ 5 h 7"/>
                  <a:gd name="T6" fmla="*/ 4 w 72"/>
                  <a:gd name="T7" fmla="*/ 7 h 7"/>
                  <a:gd name="T8" fmla="*/ 26 w 72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">
                    <a:moveTo>
                      <a:pt x="26" y="1"/>
                    </a:moveTo>
                    <a:cubicBezTo>
                      <a:pt x="72" y="0"/>
                      <a:pt x="72" y="0"/>
                      <a:pt x="72" y="0"/>
                    </a:cubicBezTo>
                    <a:cubicBezTo>
                      <a:pt x="72" y="0"/>
                      <a:pt x="51" y="5"/>
                      <a:pt x="49" y="5"/>
                    </a:cubicBezTo>
                    <a:cubicBezTo>
                      <a:pt x="47" y="5"/>
                      <a:pt x="9" y="7"/>
                      <a:pt x="4" y="7"/>
                    </a:cubicBezTo>
                    <a:cubicBezTo>
                      <a:pt x="0" y="7"/>
                      <a:pt x="35" y="3"/>
                      <a:pt x="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132"/>
              <p:cNvSpPr>
                <a:spLocks/>
              </p:cNvSpPr>
              <p:nvPr/>
            </p:nvSpPr>
            <p:spPr bwMode="auto">
              <a:xfrm>
                <a:off x="6492875" y="5405438"/>
                <a:ext cx="600075" cy="77788"/>
              </a:xfrm>
              <a:custGeom>
                <a:avLst/>
                <a:gdLst>
                  <a:gd name="T0" fmla="*/ 15 w 77"/>
                  <a:gd name="T1" fmla="*/ 2 h 10"/>
                  <a:gd name="T2" fmla="*/ 73 w 77"/>
                  <a:gd name="T3" fmla="*/ 0 h 10"/>
                  <a:gd name="T4" fmla="*/ 72 w 77"/>
                  <a:gd name="T5" fmla="*/ 5 h 10"/>
                  <a:gd name="T6" fmla="*/ 0 w 77"/>
                  <a:gd name="T7" fmla="*/ 10 h 10"/>
                  <a:gd name="T8" fmla="*/ 31 w 77"/>
                  <a:gd name="T9" fmla="*/ 5 h 10"/>
                  <a:gd name="T10" fmla="*/ 15 w 77"/>
                  <a:gd name="T1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" h="10">
                    <a:moveTo>
                      <a:pt x="15" y="2"/>
                    </a:moveTo>
                    <a:cubicBezTo>
                      <a:pt x="15" y="2"/>
                      <a:pt x="69" y="0"/>
                      <a:pt x="73" y="0"/>
                    </a:cubicBezTo>
                    <a:cubicBezTo>
                      <a:pt x="77" y="0"/>
                      <a:pt x="75" y="4"/>
                      <a:pt x="72" y="5"/>
                    </a:cubicBezTo>
                    <a:cubicBezTo>
                      <a:pt x="68" y="6"/>
                      <a:pt x="0" y="10"/>
                      <a:pt x="0" y="10"/>
                    </a:cubicBezTo>
                    <a:cubicBezTo>
                      <a:pt x="0" y="10"/>
                      <a:pt x="29" y="6"/>
                      <a:pt x="31" y="5"/>
                    </a:cubicBezTo>
                    <a:cubicBezTo>
                      <a:pt x="32" y="4"/>
                      <a:pt x="15" y="2"/>
                      <a:pt x="15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133"/>
              <p:cNvSpPr>
                <a:spLocks/>
              </p:cNvSpPr>
              <p:nvPr/>
            </p:nvSpPr>
            <p:spPr bwMode="auto">
              <a:xfrm>
                <a:off x="6640513" y="5522913"/>
                <a:ext cx="452438" cy="69850"/>
              </a:xfrm>
              <a:custGeom>
                <a:avLst/>
                <a:gdLst>
                  <a:gd name="T0" fmla="*/ 0 w 58"/>
                  <a:gd name="T1" fmla="*/ 4 h 9"/>
                  <a:gd name="T2" fmla="*/ 56 w 58"/>
                  <a:gd name="T3" fmla="*/ 0 h 9"/>
                  <a:gd name="T4" fmla="*/ 0 w 58"/>
                  <a:gd name="T5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9">
                    <a:moveTo>
                      <a:pt x="0" y="4"/>
                    </a:moveTo>
                    <a:cubicBezTo>
                      <a:pt x="0" y="4"/>
                      <a:pt x="55" y="0"/>
                      <a:pt x="56" y="0"/>
                    </a:cubicBezTo>
                    <a:cubicBezTo>
                      <a:pt x="58" y="0"/>
                      <a:pt x="22" y="9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134"/>
              <p:cNvSpPr>
                <a:spLocks/>
              </p:cNvSpPr>
              <p:nvPr/>
            </p:nvSpPr>
            <p:spPr bwMode="auto">
              <a:xfrm>
                <a:off x="6477000" y="5662613"/>
                <a:ext cx="585788" cy="63500"/>
              </a:xfrm>
              <a:custGeom>
                <a:avLst/>
                <a:gdLst>
                  <a:gd name="T0" fmla="*/ 23 w 75"/>
                  <a:gd name="T1" fmla="*/ 0 h 8"/>
                  <a:gd name="T2" fmla="*/ 71 w 75"/>
                  <a:gd name="T3" fmla="*/ 0 h 8"/>
                  <a:gd name="T4" fmla="*/ 65 w 75"/>
                  <a:gd name="T5" fmla="*/ 4 h 8"/>
                  <a:gd name="T6" fmla="*/ 0 w 75"/>
                  <a:gd name="T7" fmla="*/ 8 h 8"/>
                  <a:gd name="T8" fmla="*/ 31 w 75"/>
                  <a:gd name="T9" fmla="*/ 3 h 8"/>
                  <a:gd name="T10" fmla="*/ 23 w 7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8">
                    <a:moveTo>
                      <a:pt x="23" y="0"/>
                    </a:moveTo>
                    <a:cubicBezTo>
                      <a:pt x="23" y="0"/>
                      <a:pt x="67" y="0"/>
                      <a:pt x="71" y="0"/>
                    </a:cubicBezTo>
                    <a:cubicBezTo>
                      <a:pt x="75" y="1"/>
                      <a:pt x="68" y="3"/>
                      <a:pt x="65" y="4"/>
                    </a:cubicBezTo>
                    <a:cubicBezTo>
                      <a:pt x="62" y="5"/>
                      <a:pt x="0" y="8"/>
                      <a:pt x="0" y="8"/>
                    </a:cubicBezTo>
                    <a:cubicBezTo>
                      <a:pt x="0" y="8"/>
                      <a:pt x="28" y="4"/>
                      <a:pt x="31" y="3"/>
                    </a:cubicBezTo>
                    <a:cubicBezTo>
                      <a:pt x="33" y="3"/>
                      <a:pt x="33" y="3"/>
                      <a:pt x="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135"/>
              <p:cNvSpPr>
                <a:spLocks/>
              </p:cNvSpPr>
              <p:nvPr/>
            </p:nvSpPr>
            <p:spPr bwMode="auto">
              <a:xfrm>
                <a:off x="6664325" y="5764213"/>
                <a:ext cx="428625" cy="55563"/>
              </a:xfrm>
              <a:custGeom>
                <a:avLst/>
                <a:gdLst>
                  <a:gd name="T0" fmla="*/ 0 w 55"/>
                  <a:gd name="T1" fmla="*/ 3 h 7"/>
                  <a:gd name="T2" fmla="*/ 53 w 55"/>
                  <a:gd name="T3" fmla="*/ 0 h 7"/>
                  <a:gd name="T4" fmla="*/ 0 w 55"/>
                  <a:gd name="T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7">
                    <a:moveTo>
                      <a:pt x="0" y="3"/>
                    </a:moveTo>
                    <a:cubicBezTo>
                      <a:pt x="0" y="3"/>
                      <a:pt x="51" y="0"/>
                      <a:pt x="53" y="0"/>
                    </a:cubicBezTo>
                    <a:cubicBezTo>
                      <a:pt x="55" y="0"/>
                      <a:pt x="28" y="7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136"/>
              <p:cNvSpPr>
                <a:spLocks/>
              </p:cNvSpPr>
              <p:nvPr/>
            </p:nvSpPr>
            <p:spPr bwMode="auto">
              <a:xfrm>
                <a:off x="6696075" y="5889626"/>
                <a:ext cx="334963" cy="61913"/>
              </a:xfrm>
              <a:custGeom>
                <a:avLst/>
                <a:gdLst>
                  <a:gd name="T0" fmla="*/ 0 w 43"/>
                  <a:gd name="T1" fmla="*/ 2 h 8"/>
                  <a:gd name="T2" fmla="*/ 41 w 43"/>
                  <a:gd name="T3" fmla="*/ 1 h 8"/>
                  <a:gd name="T4" fmla="*/ 26 w 43"/>
                  <a:gd name="T5" fmla="*/ 7 h 8"/>
                  <a:gd name="T6" fmla="*/ 0 w 43"/>
                  <a:gd name="T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8">
                    <a:moveTo>
                      <a:pt x="0" y="2"/>
                    </a:moveTo>
                    <a:cubicBezTo>
                      <a:pt x="0" y="2"/>
                      <a:pt x="38" y="0"/>
                      <a:pt x="41" y="1"/>
                    </a:cubicBezTo>
                    <a:cubicBezTo>
                      <a:pt x="43" y="1"/>
                      <a:pt x="31" y="5"/>
                      <a:pt x="26" y="7"/>
                    </a:cubicBezTo>
                    <a:cubicBezTo>
                      <a:pt x="20" y="8"/>
                      <a:pt x="12" y="7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137"/>
              <p:cNvSpPr>
                <a:spLocks/>
              </p:cNvSpPr>
              <p:nvPr/>
            </p:nvSpPr>
            <p:spPr bwMode="auto">
              <a:xfrm>
                <a:off x="6546850" y="5943601"/>
                <a:ext cx="655638" cy="63500"/>
              </a:xfrm>
              <a:custGeom>
                <a:avLst/>
                <a:gdLst>
                  <a:gd name="T0" fmla="*/ 0 w 84"/>
                  <a:gd name="T1" fmla="*/ 5 h 8"/>
                  <a:gd name="T2" fmla="*/ 84 w 84"/>
                  <a:gd name="T3" fmla="*/ 0 h 8"/>
                  <a:gd name="T4" fmla="*/ 32 w 84"/>
                  <a:gd name="T5" fmla="*/ 8 h 8"/>
                  <a:gd name="T6" fmla="*/ 0 w 84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8">
                    <a:moveTo>
                      <a:pt x="0" y="5"/>
                    </a:moveTo>
                    <a:cubicBezTo>
                      <a:pt x="0" y="5"/>
                      <a:pt x="76" y="2"/>
                      <a:pt x="84" y="0"/>
                    </a:cubicBezTo>
                    <a:cubicBezTo>
                      <a:pt x="84" y="0"/>
                      <a:pt x="75" y="6"/>
                      <a:pt x="32" y="8"/>
                    </a:cubicBezTo>
                    <a:cubicBezTo>
                      <a:pt x="32" y="8"/>
                      <a:pt x="9" y="7"/>
                      <a:pt x="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138"/>
              <p:cNvSpPr>
                <a:spLocks/>
              </p:cNvSpPr>
              <p:nvPr/>
            </p:nvSpPr>
            <p:spPr bwMode="auto">
              <a:xfrm>
                <a:off x="7304088" y="5180013"/>
                <a:ext cx="77788" cy="46038"/>
              </a:xfrm>
              <a:custGeom>
                <a:avLst/>
                <a:gdLst>
                  <a:gd name="T0" fmla="*/ 7 w 10"/>
                  <a:gd name="T1" fmla="*/ 0 h 6"/>
                  <a:gd name="T2" fmla="*/ 0 w 10"/>
                  <a:gd name="T3" fmla="*/ 6 h 6"/>
                  <a:gd name="T4" fmla="*/ 7 w 10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7" y="0"/>
                    </a:moveTo>
                    <a:cubicBezTo>
                      <a:pt x="7" y="0"/>
                      <a:pt x="10" y="5"/>
                      <a:pt x="0" y="6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139"/>
              <p:cNvSpPr>
                <a:spLocks/>
              </p:cNvSpPr>
              <p:nvPr/>
            </p:nvSpPr>
            <p:spPr bwMode="auto">
              <a:xfrm>
                <a:off x="7296150" y="4921251"/>
                <a:ext cx="85725" cy="39688"/>
              </a:xfrm>
              <a:custGeom>
                <a:avLst/>
                <a:gdLst>
                  <a:gd name="T0" fmla="*/ 8 w 11"/>
                  <a:gd name="T1" fmla="*/ 0 h 5"/>
                  <a:gd name="T2" fmla="*/ 0 w 11"/>
                  <a:gd name="T3" fmla="*/ 5 h 5"/>
                  <a:gd name="T4" fmla="*/ 8 w 1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8" y="0"/>
                    </a:moveTo>
                    <a:cubicBezTo>
                      <a:pt x="8" y="0"/>
                      <a:pt x="11" y="4"/>
                      <a:pt x="0" y="5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140"/>
              <p:cNvSpPr>
                <a:spLocks/>
              </p:cNvSpPr>
              <p:nvPr/>
            </p:nvSpPr>
            <p:spPr bwMode="auto">
              <a:xfrm>
                <a:off x="7265988" y="5421313"/>
                <a:ext cx="115888" cy="39688"/>
              </a:xfrm>
              <a:custGeom>
                <a:avLst/>
                <a:gdLst>
                  <a:gd name="T0" fmla="*/ 11 w 15"/>
                  <a:gd name="T1" fmla="*/ 0 h 5"/>
                  <a:gd name="T2" fmla="*/ 0 w 15"/>
                  <a:gd name="T3" fmla="*/ 5 h 5"/>
                  <a:gd name="T4" fmla="*/ 11 w 1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5">
                    <a:moveTo>
                      <a:pt x="11" y="0"/>
                    </a:moveTo>
                    <a:cubicBezTo>
                      <a:pt x="11" y="0"/>
                      <a:pt x="15" y="4"/>
                      <a:pt x="0" y="5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141"/>
              <p:cNvSpPr>
                <a:spLocks/>
              </p:cNvSpPr>
              <p:nvPr/>
            </p:nvSpPr>
            <p:spPr bwMode="auto">
              <a:xfrm>
                <a:off x="7273925" y="5576888"/>
                <a:ext cx="93663" cy="117475"/>
              </a:xfrm>
              <a:custGeom>
                <a:avLst/>
                <a:gdLst>
                  <a:gd name="T0" fmla="*/ 6 w 12"/>
                  <a:gd name="T1" fmla="*/ 0 h 15"/>
                  <a:gd name="T2" fmla="*/ 7 w 12"/>
                  <a:gd name="T3" fmla="*/ 6 h 15"/>
                  <a:gd name="T4" fmla="*/ 12 w 12"/>
                  <a:gd name="T5" fmla="*/ 12 h 15"/>
                  <a:gd name="T6" fmla="*/ 0 w 12"/>
                  <a:gd name="T7" fmla="*/ 14 h 15"/>
                  <a:gd name="T8" fmla="*/ 6 w 12"/>
                  <a:gd name="T9" fmla="*/ 10 h 15"/>
                  <a:gd name="T10" fmla="*/ 6 w 12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5">
                    <a:moveTo>
                      <a:pt x="6" y="0"/>
                    </a:moveTo>
                    <a:cubicBezTo>
                      <a:pt x="6" y="0"/>
                      <a:pt x="6" y="5"/>
                      <a:pt x="7" y="6"/>
                    </a:cubicBezTo>
                    <a:cubicBezTo>
                      <a:pt x="8" y="7"/>
                      <a:pt x="12" y="12"/>
                      <a:pt x="12" y="12"/>
                    </a:cubicBezTo>
                    <a:cubicBezTo>
                      <a:pt x="12" y="12"/>
                      <a:pt x="3" y="15"/>
                      <a:pt x="0" y="14"/>
                    </a:cubicBezTo>
                    <a:cubicBezTo>
                      <a:pt x="0" y="14"/>
                      <a:pt x="5" y="12"/>
                      <a:pt x="6" y="10"/>
                    </a:cubicBezTo>
                    <a:cubicBezTo>
                      <a:pt x="6" y="9"/>
                      <a:pt x="5" y="1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142"/>
              <p:cNvSpPr>
                <a:spLocks/>
              </p:cNvSpPr>
              <p:nvPr/>
            </p:nvSpPr>
            <p:spPr bwMode="auto">
              <a:xfrm>
                <a:off x="7312025" y="5873751"/>
                <a:ext cx="47625" cy="39688"/>
              </a:xfrm>
              <a:custGeom>
                <a:avLst/>
                <a:gdLst>
                  <a:gd name="T0" fmla="*/ 3 w 6"/>
                  <a:gd name="T1" fmla="*/ 0 h 5"/>
                  <a:gd name="T2" fmla="*/ 0 w 6"/>
                  <a:gd name="T3" fmla="*/ 5 h 5"/>
                  <a:gd name="T4" fmla="*/ 3 w 6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3" y="0"/>
                      <a:pt x="6" y="4"/>
                      <a:pt x="0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143"/>
              <p:cNvSpPr>
                <a:spLocks/>
              </p:cNvSpPr>
              <p:nvPr/>
            </p:nvSpPr>
            <p:spPr bwMode="auto">
              <a:xfrm>
                <a:off x="5845175" y="4875213"/>
                <a:ext cx="428625" cy="46038"/>
              </a:xfrm>
              <a:custGeom>
                <a:avLst/>
                <a:gdLst>
                  <a:gd name="T0" fmla="*/ 0 w 55"/>
                  <a:gd name="T1" fmla="*/ 0 h 6"/>
                  <a:gd name="T2" fmla="*/ 55 w 55"/>
                  <a:gd name="T3" fmla="*/ 3 h 6"/>
                  <a:gd name="T4" fmla="*/ 0 w 55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6">
                    <a:moveTo>
                      <a:pt x="0" y="0"/>
                    </a:moveTo>
                    <a:cubicBezTo>
                      <a:pt x="55" y="3"/>
                      <a:pt x="55" y="3"/>
                      <a:pt x="55" y="3"/>
                    </a:cubicBezTo>
                    <a:cubicBezTo>
                      <a:pt x="55" y="3"/>
                      <a:pt x="15" y="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144"/>
              <p:cNvSpPr>
                <a:spLocks/>
              </p:cNvSpPr>
              <p:nvPr/>
            </p:nvSpPr>
            <p:spPr bwMode="auto">
              <a:xfrm>
                <a:off x="5735638" y="5265738"/>
                <a:ext cx="147638" cy="38100"/>
              </a:xfrm>
              <a:custGeom>
                <a:avLst/>
                <a:gdLst>
                  <a:gd name="T0" fmla="*/ 7 w 19"/>
                  <a:gd name="T1" fmla="*/ 0 h 5"/>
                  <a:gd name="T2" fmla="*/ 19 w 19"/>
                  <a:gd name="T3" fmla="*/ 1 h 5"/>
                  <a:gd name="T4" fmla="*/ 4 w 19"/>
                  <a:gd name="T5" fmla="*/ 4 h 5"/>
                  <a:gd name="T6" fmla="*/ 7 w 1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5">
                    <a:moveTo>
                      <a:pt x="7" y="0"/>
                    </a:move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7" y="4"/>
                      <a:pt x="4" y="4"/>
                    </a:cubicBezTo>
                    <a:cubicBezTo>
                      <a:pt x="0" y="5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145"/>
              <p:cNvSpPr>
                <a:spLocks/>
              </p:cNvSpPr>
              <p:nvPr/>
            </p:nvSpPr>
            <p:spPr bwMode="auto">
              <a:xfrm>
                <a:off x="5735638" y="5499101"/>
                <a:ext cx="155575" cy="31750"/>
              </a:xfrm>
              <a:custGeom>
                <a:avLst/>
                <a:gdLst>
                  <a:gd name="T0" fmla="*/ 6 w 20"/>
                  <a:gd name="T1" fmla="*/ 0 h 4"/>
                  <a:gd name="T2" fmla="*/ 20 w 20"/>
                  <a:gd name="T3" fmla="*/ 0 h 4"/>
                  <a:gd name="T4" fmla="*/ 2 w 20"/>
                  <a:gd name="T5" fmla="*/ 4 h 4"/>
                  <a:gd name="T6" fmla="*/ 6 w 20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">
                    <a:moveTo>
                      <a:pt x="6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4" y="4"/>
                      <a:pt x="2" y="4"/>
                    </a:cubicBezTo>
                    <a:cubicBezTo>
                      <a:pt x="0" y="4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146"/>
              <p:cNvSpPr>
                <a:spLocks/>
              </p:cNvSpPr>
              <p:nvPr/>
            </p:nvSpPr>
            <p:spPr bwMode="auto">
              <a:xfrm>
                <a:off x="5727700" y="5756276"/>
                <a:ext cx="155575" cy="39688"/>
              </a:xfrm>
              <a:custGeom>
                <a:avLst/>
                <a:gdLst>
                  <a:gd name="T0" fmla="*/ 6 w 20"/>
                  <a:gd name="T1" fmla="*/ 0 h 5"/>
                  <a:gd name="T2" fmla="*/ 20 w 20"/>
                  <a:gd name="T3" fmla="*/ 1 h 5"/>
                  <a:gd name="T4" fmla="*/ 2 w 20"/>
                  <a:gd name="T5" fmla="*/ 5 h 5"/>
                  <a:gd name="T6" fmla="*/ 6 w 20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5">
                    <a:moveTo>
                      <a:pt x="6" y="0"/>
                    </a:move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3" y="5"/>
                      <a:pt x="2" y="5"/>
                    </a:cubicBezTo>
                    <a:cubicBezTo>
                      <a:pt x="0" y="5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147"/>
              <p:cNvSpPr>
                <a:spLocks/>
              </p:cNvSpPr>
              <p:nvPr/>
            </p:nvSpPr>
            <p:spPr bwMode="auto">
              <a:xfrm>
                <a:off x="5859463" y="5975351"/>
                <a:ext cx="563563" cy="69850"/>
              </a:xfrm>
              <a:custGeom>
                <a:avLst/>
                <a:gdLst>
                  <a:gd name="T0" fmla="*/ 0 w 72"/>
                  <a:gd name="T1" fmla="*/ 0 h 9"/>
                  <a:gd name="T2" fmla="*/ 68 w 72"/>
                  <a:gd name="T3" fmla="*/ 1 h 9"/>
                  <a:gd name="T4" fmla="*/ 0 w 72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2" h="9">
                    <a:moveTo>
                      <a:pt x="0" y="0"/>
                    </a:moveTo>
                    <a:cubicBezTo>
                      <a:pt x="0" y="0"/>
                      <a:pt x="65" y="2"/>
                      <a:pt x="68" y="1"/>
                    </a:cubicBezTo>
                    <a:cubicBezTo>
                      <a:pt x="72" y="1"/>
                      <a:pt x="24" y="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148"/>
              <p:cNvSpPr>
                <a:spLocks/>
              </p:cNvSpPr>
              <p:nvPr/>
            </p:nvSpPr>
            <p:spPr bwMode="auto">
              <a:xfrm>
                <a:off x="6859588" y="6037263"/>
                <a:ext cx="280988" cy="250825"/>
              </a:xfrm>
              <a:custGeom>
                <a:avLst/>
                <a:gdLst>
                  <a:gd name="T0" fmla="*/ 36 w 36"/>
                  <a:gd name="T1" fmla="*/ 0 h 32"/>
                  <a:gd name="T2" fmla="*/ 3 w 36"/>
                  <a:gd name="T3" fmla="*/ 31 h 32"/>
                  <a:gd name="T4" fmla="*/ 36 w 36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32">
                    <a:moveTo>
                      <a:pt x="36" y="0"/>
                    </a:moveTo>
                    <a:cubicBezTo>
                      <a:pt x="36" y="0"/>
                      <a:pt x="5" y="30"/>
                      <a:pt x="3" y="31"/>
                    </a:cubicBezTo>
                    <a:cubicBezTo>
                      <a:pt x="0" y="32"/>
                      <a:pt x="21" y="8"/>
                      <a:pt x="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296" y="6121351"/>
              <a:ext cx="3499407" cy="560881"/>
            </a:xfrm>
            <a:prstGeom prst="rect">
              <a:avLst/>
            </a:prstGeom>
          </p:spPr>
        </p:pic>
      </p:grpSp>
      <p:grpSp>
        <p:nvGrpSpPr>
          <p:cNvPr id="171" name="组合 170"/>
          <p:cNvGrpSpPr/>
          <p:nvPr/>
        </p:nvGrpSpPr>
        <p:grpSpPr>
          <a:xfrm>
            <a:off x="8257863" y="1868619"/>
            <a:ext cx="3267387" cy="952316"/>
            <a:chOff x="8257863" y="1838731"/>
            <a:chExt cx="3267387" cy="952316"/>
          </a:xfrm>
        </p:grpSpPr>
        <p:sp>
          <p:nvSpPr>
            <p:cNvPr id="172" name="椭圆 171"/>
            <p:cNvSpPr/>
            <p:nvPr/>
          </p:nvSpPr>
          <p:spPr>
            <a:xfrm>
              <a:off x="8257863" y="1938432"/>
              <a:ext cx="746438" cy="74643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3" name="Freeform 72"/>
            <p:cNvSpPr>
              <a:spLocks noEditPoints="1"/>
            </p:cNvSpPr>
            <p:nvPr/>
          </p:nvSpPr>
          <p:spPr bwMode="auto">
            <a:xfrm>
              <a:off x="8438271" y="2106143"/>
              <a:ext cx="385620" cy="411012"/>
            </a:xfrm>
            <a:custGeom>
              <a:avLst/>
              <a:gdLst>
                <a:gd name="T0" fmla="*/ 127 w 358"/>
                <a:gd name="T1" fmla="*/ 292 h 382"/>
                <a:gd name="T2" fmla="*/ 322 w 358"/>
                <a:gd name="T3" fmla="*/ 63 h 382"/>
                <a:gd name="T4" fmla="*/ 333 w 358"/>
                <a:gd name="T5" fmla="*/ 113 h 382"/>
                <a:gd name="T6" fmla="*/ 336 w 358"/>
                <a:gd name="T7" fmla="*/ 178 h 382"/>
                <a:gd name="T8" fmla="*/ 338 w 358"/>
                <a:gd name="T9" fmla="*/ 245 h 382"/>
                <a:gd name="T10" fmla="*/ 321 w 358"/>
                <a:gd name="T11" fmla="*/ 314 h 382"/>
                <a:gd name="T12" fmla="*/ 271 w 358"/>
                <a:gd name="T13" fmla="*/ 382 h 382"/>
                <a:gd name="T14" fmla="*/ 172 w 358"/>
                <a:gd name="T15" fmla="*/ 226 h 382"/>
                <a:gd name="T16" fmla="*/ 123 w 358"/>
                <a:gd name="T17" fmla="*/ 197 h 382"/>
                <a:gd name="T18" fmla="*/ 125 w 358"/>
                <a:gd name="T19" fmla="*/ 208 h 382"/>
                <a:gd name="T20" fmla="*/ 174 w 358"/>
                <a:gd name="T21" fmla="*/ 236 h 382"/>
                <a:gd name="T22" fmla="*/ 172 w 358"/>
                <a:gd name="T23" fmla="*/ 226 h 382"/>
                <a:gd name="T24" fmla="*/ 288 w 358"/>
                <a:gd name="T25" fmla="*/ 136 h 382"/>
                <a:gd name="T26" fmla="*/ 263 w 358"/>
                <a:gd name="T27" fmla="*/ 125 h 382"/>
                <a:gd name="T28" fmla="*/ 171 w 358"/>
                <a:gd name="T29" fmla="*/ 70 h 382"/>
                <a:gd name="T30" fmla="*/ 148 w 358"/>
                <a:gd name="T31" fmla="*/ 54 h 382"/>
                <a:gd name="T32" fmla="*/ 171 w 358"/>
                <a:gd name="T33" fmla="*/ 70 h 382"/>
                <a:gd name="T34" fmla="*/ 204 w 358"/>
                <a:gd name="T35" fmla="*/ 39 h 382"/>
                <a:gd name="T36" fmla="*/ 193 w 358"/>
                <a:gd name="T37" fmla="*/ 64 h 382"/>
                <a:gd name="T38" fmla="*/ 258 w 358"/>
                <a:gd name="T39" fmla="*/ 103 h 382"/>
                <a:gd name="T40" fmla="*/ 274 w 358"/>
                <a:gd name="T41" fmla="*/ 80 h 382"/>
                <a:gd name="T42" fmla="*/ 258 w 358"/>
                <a:gd name="T43" fmla="*/ 103 h 382"/>
                <a:gd name="T44" fmla="*/ 249 w 358"/>
                <a:gd name="T45" fmla="*/ 55 h 382"/>
                <a:gd name="T46" fmla="*/ 226 w 358"/>
                <a:gd name="T47" fmla="*/ 71 h 382"/>
                <a:gd name="T48" fmla="*/ 182 w 358"/>
                <a:gd name="T49" fmla="*/ 209 h 382"/>
                <a:gd name="T50" fmla="*/ 133 w 358"/>
                <a:gd name="T51" fmla="*/ 180 h 382"/>
                <a:gd name="T52" fmla="*/ 135 w 358"/>
                <a:gd name="T53" fmla="*/ 190 h 382"/>
                <a:gd name="T54" fmla="*/ 184 w 358"/>
                <a:gd name="T55" fmla="*/ 219 h 382"/>
                <a:gd name="T56" fmla="*/ 182 w 358"/>
                <a:gd name="T57" fmla="*/ 209 h 382"/>
                <a:gd name="T58" fmla="*/ 157 w 358"/>
                <a:gd name="T59" fmla="*/ 104 h 382"/>
                <a:gd name="T60" fmla="*/ 186 w 358"/>
                <a:gd name="T61" fmla="*/ 195 h 382"/>
                <a:gd name="T62" fmla="*/ 222 w 358"/>
                <a:gd name="T63" fmla="*/ 90 h 382"/>
                <a:gd name="T64" fmla="*/ 136 w 358"/>
                <a:gd name="T65" fmla="*/ 238 h 382"/>
                <a:gd name="T66" fmla="*/ 129 w 358"/>
                <a:gd name="T67" fmla="*/ 216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8" h="382">
                  <a:moveTo>
                    <a:pt x="131" y="382"/>
                  </a:moveTo>
                  <a:cubicBezTo>
                    <a:pt x="135" y="352"/>
                    <a:pt x="135" y="320"/>
                    <a:pt x="127" y="292"/>
                  </a:cubicBezTo>
                  <a:cubicBezTo>
                    <a:pt x="0" y="220"/>
                    <a:pt x="34" y="56"/>
                    <a:pt x="140" y="23"/>
                  </a:cubicBezTo>
                  <a:cubicBezTo>
                    <a:pt x="196" y="0"/>
                    <a:pt x="272" y="14"/>
                    <a:pt x="322" y="63"/>
                  </a:cubicBezTo>
                  <a:cubicBezTo>
                    <a:pt x="358" y="99"/>
                    <a:pt x="340" y="109"/>
                    <a:pt x="340" y="109"/>
                  </a:cubicBezTo>
                  <a:cubicBezTo>
                    <a:pt x="333" y="113"/>
                    <a:pt x="333" y="113"/>
                    <a:pt x="333" y="113"/>
                  </a:cubicBezTo>
                  <a:cubicBezTo>
                    <a:pt x="337" y="130"/>
                    <a:pt x="345" y="162"/>
                    <a:pt x="344" y="166"/>
                  </a:cubicBezTo>
                  <a:cubicBezTo>
                    <a:pt x="342" y="172"/>
                    <a:pt x="336" y="178"/>
                    <a:pt x="336" y="178"/>
                  </a:cubicBezTo>
                  <a:cubicBezTo>
                    <a:pt x="354" y="239"/>
                    <a:pt x="354" y="239"/>
                    <a:pt x="354" y="239"/>
                  </a:cubicBezTo>
                  <a:cubicBezTo>
                    <a:pt x="338" y="245"/>
                    <a:pt x="338" y="245"/>
                    <a:pt x="338" y="245"/>
                  </a:cubicBezTo>
                  <a:cubicBezTo>
                    <a:pt x="341" y="265"/>
                    <a:pt x="343" y="281"/>
                    <a:pt x="341" y="300"/>
                  </a:cubicBezTo>
                  <a:cubicBezTo>
                    <a:pt x="341" y="304"/>
                    <a:pt x="330" y="313"/>
                    <a:pt x="321" y="314"/>
                  </a:cubicBezTo>
                  <a:cubicBezTo>
                    <a:pt x="267" y="317"/>
                    <a:pt x="267" y="317"/>
                    <a:pt x="267" y="317"/>
                  </a:cubicBezTo>
                  <a:cubicBezTo>
                    <a:pt x="271" y="382"/>
                    <a:pt x="271" y="382"/>
                    <a:pt x="271" y="382"/>
                  </a:cubicBezTo>
                  <a:cubicBezTo>
                    <a:pt x="131" y="382"/>
                    <a:pt x="131" y="382"/>
                    <a:pt x="131" y="382"/>
                  </a:cubicBezTo>
                  <a:close/>
                  <a:moveTo>
                    <a:pt x="172" y="226"/>
                  </a:moveTo>
                  <a:cubicBezTo>
                    <a:pt x="132" y="196"/>
                    <a:pt x="132" y="196"/>
                    <a:pt x="132" y="196"/>
                  </a:cubicBezTo>
                  <a:cubicBezTo>
                    <a:pt x="129" y="193"/>
                    <a:pt x="125" y="194"/>
                    <a:pt x="123" y="197"/>
                  </a:cubicBezTo>
                  <a:cubicBezTo>
                    <a:pt x="123" y="197"/>
                    <a:pt x="123" y="197"/>
                    <a:pt x="123" y="197"/>
                  </a:cubicBezTo>
                  <a:cubicBezTo>
                    <a:pt x="121" y="201"/>
                    <a:pt x="122" y="205"/>
                    <a:pt x="125" y="208"/>
                  </a:cubicBezTo>
                  <a:cubicBezTo>
                    <a:pt x="165" y="238"/>
                    <a:pt x="165" y="238"/>
                    <a:pt x="165" y="238"/>
                  </a:cubicBezTo>
                  <a:cubicBezTo>
                    <a:pt x="168" y="240"/>
                    <a:pt x="172" y="239"/>
                    <a:pt x="174" y="236"/>
                  </a:cubicBezTo>
                  <a:cubicBezTo>
                    <a:pt x="174" y="236"/>
                    <a:pt x="174" y="236"/>
                    <a:pt x="174" y="236"/>
                  </a:cubicBezTo>
                  <a:cubicBezTo>
                    <a:pt x="176" y="233"/>
                    <a:pt x="175" y="228"/>
                    <a:pt x="172" y="226"/>
                  </a:cubicBezTo>
                  <a:close/>
                  <a:moveTo>
                    <a:pt x="263" y="136"/>
                  </a:moveTo>
                  <a:cubicBezTo>
                    <a:pt x="288" y="136"/>
                    <a:pt x="288" y="136"/>
                    <a:pt x="288" y="136"/>
                  </a:cubicBezTo>
                  <a:cubicBezTo>
                    <a:pt x="288" y="125"/>
                    <a:pt x="288" y="125"/>
                    <a:pt x="288" y="125"/>
                  </a:cubicBezTo>
                  <a:cubicBezTo>
                    <a:pt x="263" y="125"/>
                    <a:pt x="263" y="125"/>
                    <a:pt x="263" y="125"/>
                  </a:cubicBezTo>
                  <a:cubicBezTo>
                    <a:pt x="263" y="136"/>
                    <a:pt x="263" y="136"/>
                    <a:pt x="263" y="136"/>
                  </a:cubicBezTo>
                  <a:close/>
                  <a:moveTo>
                    <a:pt x="171" y="70"/>
                  </a:moveTo>
                  <a:cubicBezTo>
                    <a:pt x="158" y="48"/>
                    <a:pt x="158" y="48"/>
                    <a:pt x="158" y="48"/>
                  </a:cubicBezTo>
                  <a:cubicBezTo>
                    <a:pt x="148" y="54"/>
                    <a:pt x="148" y="54"/>
                    <a:pt x="148" y="54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71" y="70"/>
                    <a:pt x="171" y="70"/>
                    <a:pt x="171" y="70"/>
                  </a:cubicBezTo>
                  <a:close/>
                  <a:moveTo>
                    <a:pt x="204" y="64"/>
                  </a:moveTo>
                  <a:cubicBezTo>
                    <a:pt x="204" y="39"/>
                    <a:pt x="204" y="39"/>
                    <a:pt x="204" y="39"/>
                  </a:cubicBezTo>
                  <a:cubicBezTo>
                    <a:pt x="193" y="39"/>
                    <a:pt x="193" y="39"/>
                    <a:pt x="193" y="39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204" y="64"/>
                    <a:pt x="204" y="64"/>
                    <a:pt x="204" y="64"/>
                  </a:cubicBezTo>
                  <a:close/>
                  <a:moveTo>
                    <a:pt x="258" y="103"/>
                  </a:moveTo>
                  <a:cubicBezTo>
                    <a:pt x="279" y="90"/>
                    <a:pt x="279" y="90"/>
                    <a:pt x="279" y="90"/>
                  </a:cubicBezTo>
                  <a:cubicBezTo>
                    <a:pt x="274" y="80"/>
                    <a:pt x="274" y="80"/>
                    <a:pt x="274" y="80"/>
                  </a:cubicBezTo>
                  <a:cubicBezTo>
                    <a:pt x="252" y="93"/>
                    <a:pt x="252" y="93"/>
                    <a:pt x="252" y="93"/>
                  </a:cubicBezTo>
                  <a:cubicBezTo>
                    <a:pt x="258" y="103"/>
                    <a:pt x="258" y="103"/>
                    <a:pt x="258" y="103"/>
                  </a:cubicBezTo>
                  <a:close/>
                  <a:moveTo>
                    <a:pt x="236" y="76"/>
                  </a:moveTo>
                  <a:cubicBezTo>
                    <a:pt x="249" y="55"/>
                    <a:pt x="249" y="55"/>
                    <a:pt x="249" y="55"/>
                  </a:cubicBezTo>
                  <a:cubicBezTo>
                    <a:pt x="239" y="49"/>
                    <a:pt x="239" y="49"/>
                    <a:pt x="239" y="49"/>
                  </a:cubicBezTo>
                  <a:cubicBezTo>
                    <a:pt x="226" y="71"/>
                    <a:pt x="226" y="71"/>
                    <a:pt x="226" y="71"/>
                  </a:cubicBezTo>
                  <a:cubicBezTo>
                    <a:pt x="236" y="76"/>
                    <a:pt x="236" y="76"/>
                    <a:pt x="236" y="76"/>
                  </a:cubicBezTo>
                  <a:close/>
                  <a:moveTo>
                    <a:pt x="182" y="209"/>
                  </a:moveTo>
                  <a:cubicBezTo>
                    <a:pt x="142" y="178"/>
                    <a:pt x="142" y="178"/>
                    <a:pt x="142" y="178"/>
                  </a:cubicBezTo>
                  <a:cubicBezTo>
                    <a:pt x="139" y="176"/>
                    <a:pt x="135" y="177"/>
                    <a:pt x="133" y="180"/>
                  </a:cubicBezTo>
                  <a:cubicBezTo>
                    <a:pt x="133" y="180"/>
                    <a:pt x="133" y="180"/>
                    <a:pt x="133" y="180"/>
                  </a:cubicBezTo>
                  <a:cubicBezTo>
                    <a:pt x="131" y="183"/>
                    <a:pt x="132" y="188"/>
                    <a:pt x="135" y="190"/>
                  </a:cubicBezTo>
                  <a:cubicBezTo>
                    <a:pt x="175" y="221"/>
                    <a:pt x="175" y="221"/>
                    <a:pt x="175" y="221"/>
                  </a:cubicBezTo>
                  <a:cubicBezTo>
                    <a:pt x="178" y="223"/>
                    <a:pt x="182" y="222"/>
                    <a:pt x="184" y="219"/>
                  </a:cubicBezTo>
                  <a:cubicBezTo>
                    <a:pt x="184" y="219"/>
                    <a:pt x="184" y="219"/>
                    <a:pt x="184" y="219"/>
                  </a:cubicBezTo>
                  <a:cubicBezTo>
                    <a:pt x="186" y="216"/>
                    <a:pt x="185" y="211"/>
                    <a:pt x="182" y="209"/>
                  </a:cubicBezTo>
                  <a:close/>
                  <a:moveTo>
                    <a:pt x="222" y="90"/>
                  </a:moveTo>
                  <a:cubicBezTo>
                    <a:pt x="198" y="76"/>
                    <a:pt x="169" y="83"/>
                    <a:pt x="157" y="104"/>
                  </a:cubicBezTo>
                  <a:cubicBezTo>
                    <a:pt x="144" y="126"/>
                    <a:pt x="160" y="151"/>
                    <a:pt x="149" y="174"/>
                  </a:cubicBezTo>
                  <a:cubicBezTo>
                    <a:pt x="186" y="195"/>
                    <a:pt x="186" y="195"/>
                    <a:pt x="186" y="195"/>
                  </a:cubicBezTo>
                  <a:cubicBezTo>
                    <a:pt x="200" y="174"/>
                    <a:pt x="229" y="176"/>
                    <a:pt x="242" y="154"/>
                  </a:cubicBezTo>
                  <a:cubicBezTo>
                    <a:pt x="255" y="132"/>
                    <a:pt x="245" y="104"/>
                    <a:pt x="222" y="90"/>
                  </a:cubicBezTo>
                  <a:close/>
                  <a:moveTo>
                    <a:pt x="129" y="216"/>
                  </a:moveTo>
                  <a:cubicBezTo>
                    <a:pt x="125" y="224"/>
                    <a:pt x="128" y="233"/>
                    <a:pt x="136" y="238"/>
                  </a:cubicBezTo>
                  <a:cubicBezTo>
                    <a:pt x="142" y="241"/>
                    <a:pt x="150" y="240"/>
                    <a:pt x="155" y="236"/>
                  </a:cubicBezTo>
                  <a:lnTo>
                    <a:pt x="129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文本框 173"/>
            <p:cNvSpPr txBox="1"/>
            <p:nvPr/>
          </p:nvSpPr>
          <p:spPr>
            <a:xfrm>
              <a:off x="9194937" y="1838731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sz="2400">
                  <a:gradFill>
                    <a:gsLst>
                      <a:gs pos="16000">
                        <a:schemeClr val="accent3">
                          <a:lumMod val="40000"/>
                          <a:lumOff val="60000"/>
                        </a:schemeClr>
                      </a:gs>
                      <a:gs pos="70000">
                        <a:schemeClr val="accent3"/>
                      </a:gs>
                      <a:gs pos="100000">
                        <a:schemeClr val="accent3">
                          <a:lumMod val="50000"/>
                        </a:schemeClr>
                      </a:gs>
                    </a:gsLst>
                    <a:lin ang="5400000" scaled="1"/>
                  </a:gra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sz="1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输入文本内容</a:t>
              </a:r>
              <a:endPara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5" name="矩形 174"/>
            <p:cNvSpPr/>
            <p:nvPr/>
          </p:nvSpPr>
          <p:spPr>
            <a:xfrm>
              <a:off x="9194937" y="2181649"/>
              <a:ext cx="2330313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她于是莞尔一笑，转身走开。音乐变成彼利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·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乔的曲子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76" name="组合 175"/>
          <p:cNvGrpSpPr/>
          <p:nvPr/>
        </p:nvGrpSpPr>
        <p:grpSpPr>
          <a:xfrm>
            <a:off x="8257863" y="4044560"/>
            <a:ext cx="3267387" cy="948046"/>
            <a:chOff x="8257863" y="4014672"/>
            <a:chExt cx="3267387" cy="948046"/>
          </a:xfrm>
        </p:grpSpPr>
        <p:grpSp>
          <p:nvGrpSpPr>
            <p:cNvPr id="177" name="组合 176"/>
            <p:cNvGrpSpPr/>
            <p:nvPr/>
          </p:nvGrpSpPr>
          <p:grpSpPr>
            <a:xfrm>
              <a:off x="8257863" y="4014672"/>
              <a:ext cx="746438" cy="746436"/>
              <a:chOff x="8257863" y="4014672"/>
              <a:chExt cx="746438" cy="746436"/>
            </a:xfrm>
          </p:grpSpPr>
          <p:sp>
            <p:nvSpPr>
              <p:cNvPr id="180" name="椭圆 179"/>
              <p:cNvSpPr/>
              <p:nvPr/>
            </p:nvSpPr>
            <p:spPr>
              <a:xfrm>
                <a:off x="8257863" y="4014672"/>
                <a:ext cx="746438" cy="74643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Freeform 99"/>
              <p:cNvSpPr>
                <a:spLocks noEditPoints="1"/>
              </p:cNvSpPr>
              <p:nvPr/>
            </p:nvSpPr>
            <p:spPr bwMode="auto">
              <a:xfrm>
                <a:off x="8463346" y="4177089"/>
                <a:ext cx="335470" cy="421603"/>
              </a:xfrm>
              <a:custGeom>
                <a:avLst/>
                <a:gdLst>
                  <a:gd name="T0" fmla="*/ 12 w 222"/>
                  <a:gd name="T1" fmla="*/ 0 h 279"/>
                  <a:gd name="T2" fmla="*/ 210 w 222"/>
                  <a:gd name="T3" fmla="*/ 0 h 279"/>
                  <a:gd name="T4" fmla="*/ 222 w 222"/>
                  <a:gd name="T5" fmla="*/ 0 h 279"/>
                  <a:gd name="T6" fmla="*/ 222 w 222"/>
                  <a:gd name="T7" fmla="*/ 12 h 279"/>
                  <a:gd name="T8" fmla="*/ 222 w 222"/>
                  <a:gd name="T9" fmla="*/ 267 h 279"/>
                  <a:gd name="T10" fmla="*/ 222 w 222"/>
                  <a:gd name="T11" fmla="*/ 279 h 279"/>
                  <a:gd name="T12" fmla="*/ 210 w 222"/>
                  <a:gd name="T13" fmla="*/ 279 h 279"/>
                  <a:gd name="T14" fmla="*/ 71 w 222"/>
                  <a:gd name="T15" fmla="*/ 279 h 279"/>
                  <a:gd name="T16" fmla="*/ 66 w 222"/>
                  <a:gd name="T17" fmla="*/ 279 h 279"/>
                  <a:gd name="T18" fmla="*/ 64 w 222"/>
                  <a:gd name="T19" fmla="*/ 277 h 279"/>
                  <a:gd name="T20" fmla="*/ 4 w 222"/>
                  <a:gd name="T21" fmla="*/ 232 h 279"/>
                  <a:gd name="T22" fmla="*/ 0 w 222"/>
                  <a:gd name="T23" fmla="*/ 229 h 279"/>
                  <a:gd name="T24" fmla="*/ 0 w 222"/>
                  <a:gd name="T25" fmla="*/ 225 h 279"/>
                  <a:gd name="T26" fmla="*/ 0 w 222"/>
                  <a:gd name="T27" fmla="*/ 12 h 279"/>
                  <a:gd name="T28" fmla="*/ 0 w 222"/>
                  <a:gd name="T29" fmla="*/ 0 h 279"/>
                  <a:gd name="T30" fmla="*/ 12 w 222"/>
                  <a:gd name="T31" fmla="*/ 0 h 279"/>
                  <a:gd name="T32" fmla="*/ 12 w 222"/>
                  <a:gd name="T33" fmla="*/ 0 h 279"/>
                  <a:gd name="T34" fmla="*/ 23 w 222"/>
                  <a:gd name="T35" fmla="*/ 213 h 279"/>
                  <a:gd name="T36" fmla="*/ 59 w 222"/>
                  <a:gd name="T37" fmla="*/ 199 h 279"/>
                  <a:gd name="T38" fmla="*/ 64 w 222"/>
                  <a:gd name="T39" fmla="*/ 196 h 279"/>
                  <a:gd name="T40" fmla="*/ 66 w 222"/>
                  <a:gd name="T41" fmla="*/ 201 h 279"/>
                  <a:gd name="T42" fmla="*/ 80 w 222"/>
                  <a:gd name="T43" fmla="*/ 255 h 279"/>
                  <a:gd name="T44" fmla="*/ 198 w 222"/>
                  <a:gd name="T45" fmla="*/ 255 h 279"/>
                  <a:gd name="T46" fmla="*/ 198 w 222"/>
                  <a:gd name="T47" fmla="*/ 24 h 279"/>
                  <a:gd name="T48" fmla="*/ 23 w 222"/>
                  <a:gd name="T49" fmla="*/ 24 h 279"/>
                  <a:gd name="T50" fmla="*/ 23 w 222"/>
                  <a:gd name="T51" fmla="*/ 213 h 279"/>
                  <a:gd name="T52" fmla="*/ 23 w 222"/>
                  <a:gd name="T53" fmla="*/ 213 h 279"/>
                  <a:gd name="T54" fmla="*/ 68 w 222"/>
                  <a:gd name="T55" fmla="*/ 253 h 279"/>
                  <a:gd name="T56" fmla="*/ 56 w 222"/>
                  <a:gd name="T57" fmla="*/ 211 h 279"/>
                  <a:gd name="T58" fmla="*/ 28 w 222"/>
                  <a:gd name="T59" fmla="*/ 220 h 279"/>
                  <a:gd name="T60" fmla="*/ 68 w 222"/>
                  <a:gd name="T61" fmla="*/ 253 h 279"/>
                  <a:gd name="T62" fmla="*/ 68 w 222"/>
                  <a:gd name="T63" fmla="*/ 253 h 279"/>
                  <a:gd name="T64" fmla="*/ 52 w 222"/>
                  <a:gd name="T65" fmla="*/ 149 h 279"/>
                  <a:gd name="T66" fmla="*/ 52 w 222"/>
                  <a:gd name="T67" fmla="*/ 161 h 279"/>
                  <a:gd name="T68" fmla="*/ 172 w 222"/>
                  <a:gd name="T69" fmla="*/ 161 h 279"/>
                  <a:gd name="T70" fmla="*/ 172 w 222"/>
                  <a:gd name="T71" fmla="*/ 149 h 279"/>
                  <a:gd name="T72" fmla="*/ 52 w 222"/>
                  <a:gd name="T73" fmla="*/ 149 h 279"/>
                  <a:gd name="T74" fmla="*/ 52 w 222"/>
                  <a:gd name="T75" fmla="*/ 149 h 279"/>
                  <a:gd name="T76" fmla="*/ 52 w 222"/>
                  <a:gd name="T77" fmla="*/ 121 h 279"/>
                  <a:gd name="T78" fmla="*/ 52 w 222"/>
                  <a:gd name="T79" fmla="*/ 130 h 279"/>
                  <a:gd name="T80" fmla="*/ 172 w 222"/>
                  <a:gd name="T81" fmla="*/ 130 h 279"/>
                  <a:gd name="T82" fmla="*/ 172 w 222"/>
                  <a:gd name="T83" fmla="*/ 121 h 279"/>
                  <a:gd name="T84" fmla="*/ 52 w 222"/>
                  <a:gd name="T85" fmla="*/ 121 h 279"/>
                  <a:gd name="T86" fmla="*/ 52 w 222"/>
                  <a:gd name="T87" fmla="*/ 121 h 279"/>
                  <a:gd name="T88" fmla="*/ 52 w 222"/>
                  <a:gd name="T89" fmla="*/ 90 h 279"/>
                  <a:gd name="T90" fmla="*/ 52 w 222"/>
                  <a:gd name="T91" fmla="*/ 99 h 279"/>
                  <a:gd name="T92" fmla="*/ 172 w 222"/>
                  <a:gd name="T93" fmla="*/ 99 h 279"/>
                  <a:gd name="T94" fmla="*/ 172 w 222"/>
                  <a:gd name="T95" fmla="*/ 90 h 279"/>
                  <a:gd name="T96" fmla="*/ 52 w 222"/>
                  <a:gd name="T97" fmla="*/ 90 h 279"/>
                  <a:gd name="T98" fmla="*/ 52 w 222"/>
                  <a:gd name="T99" fmla="*/ 90 h 279"/>
                  <a:gd name="T100" fmla="*/ 52 w 222"/>
                  <a:gd name="T101" fmla="*/ 59 h 279"/>
                  <a:gd name="T102" fmla="*/ 52 w 222"/>
                  <a:gd name="T103" fmla="*/ 71 h 279"/>
                  <a:gd name="T104" fmla="*/ 172 w 222"/>
                  <a:gd name="T105" fmla="*/ 71 h 279"/>
                  <a:gd name="T106" fmla="*/ 172 w 222"/>
                  <a:gd name="T107" fmla="*/ 59 h 279"/>
                  <a:gd name="T108" fmla="*/ 52 w 222"/>
                  <a:gd name="T109" fmla="*/ 59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2" h="279">
                    <a:moveTo>
                      <a:pt x="12" y="0"/>
                    </a:moveTo>
                    <a:lnTo>
                      <a:pt x="210" y="0"/>
                    </a:lnTo>
                    <a:lnTo>
                      <a:pt x="222" y="0"/>
                    </a:lnTo>
                    <a:lnTo>
                      <a:pt x="222" y="12"/>
                    </a:lnTo>
                    <a:lnTo>
                      <a:pt x="222" y="267"/>
                    </a:lnTo>
                    <a:lnTo>
                      <a:pt x="222" y="279"/>
                    </a:lnTo>
                    <a:lnTo>
                      <a:pt x="210" y="279"/>
                    </a:lnTo>
                    <a:lnTo>
                      <a:pt x="71" y="279"/>
                    </a:lnTo>
                    <a:lnTo>
                      <a:pt x="66" y="279"/>
                    </a:lnTo>
                    <a:lnTo>
                      <a:pt x="64" y="277"/>
                    </a:lnTo>
                    <a:lnTo>
                      <a:pt x="4" y="232"/>
                    </a:lnTo>
                    <a:lnTo>
                      <a:pt x="0" y="229"/>
                    </a:lnTo>
                    <a:lnTo>
                      <a:pt x="0" y="225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  <a:moveTo>
                      <a:pt x="23" y="213"/>
                    </a:moveTo>
                    <a:lnTo>
                      <a:pt x="59" y="199"/>
                    </a:lnTo>
                    <a:lnTo>
                      <a:pt x="64" y="196"/>
                    </a:lnTo>
                    <a:lnTo>
                      <a:pt x="66" y="201"/>
                    </a:lnTo>
                    <a:lnTo>
                      <a:pt x="80" y="255"/>
                    </a:lnTo>
                    <a:lnTo>
                      <a:pt x="198" y="255"/>
                    </a:lnTo>
                    <a:lnTo>
                      <a:pt x="198" y="24"/>
                    </a:lnTo>
                    <a:lnTo>
                      <a:pt x="23" y="24"/>
                    </a:lnTo>
                    <a:lnTo>
                      <a:pt x="23" y="213"/>
                    </a:lnTo>
                    <a:lnTo>
                      <a:pt x="23" y="213"/>
                    </a:lnTo>
                    <a:close/>
                    <a:moveTo>
                      <a:pt x="68" y="253"/>
                    </a:moveTo>
                    <a:lnTo>
                      <a:pt x="56" y="211"/>
                    </a:lnTo>
                    <a:lnTo>
                      <a:pt x="28" y="220"/>
                    </a:lnTo>
                    <a:lnTo>
                      <a:pt x="68" y="253"/>
                    </a:lnTo>
                    <a:lnTo>
                      <a:pt x="68" y="253"/>
                    </a:lnTo>
                    <a:close/>
                    <a:moveTo>
                      <a:pt x="52" y="149"/>
                    </a:moveTo>
                    <a:lnTo>
                      <a:pt x="52" y="161"/>
                    </a:lnTo>
                    <a:lnTo>
                      <a:pt x="172" y="161"/>
                    </a:lnTo>
                    <a:lnTo>
                      <a:pt x="172" y="149"/>
                    </a:lnTo>
                    <a:lnTo>
                      <a:pt x="52" y="149"/>
                    </a:lnTo>
                    <a:lnTo>
                      <a:pt x="52" y="149"/>
                    </a:lnTo>
                    <a:close/>
                    <a:moveTo>
                      <a:pt x="52" y="121"/>
                    </a:moveTo>
                    <a:lnTo>
                      <a:pt x="52" y="130"/>
                    </a:lnTo>
                    <a:lnTo>
                      <a:pt x="172" y="130"/>
                    </a:lnTo>
                    <a:lnTo>
                      <a:pt x="172" y="121"/>
                    </a:lnTo>
                    <a:lnTo>
                      <a:pt x="52" y="121"/>
                    </a:lnTo>
                    <a:lnTo>
                      <a:pt x="52" y="121"/>
                    </a:lnTo>
                    <a:close/>
                    <a:moveTo>
                      <a:pt x="52" y="90"/>
                    </a:moveTo>
                    <a:lnTo>
                      <a:pt x="52" y="99"/>
                    </a:lnTo>
                    <a:lnTo>
                      <a:pt x="172" y="99"/>
                    </a:lnTo>
                    <a:lnTo>
                      <a:pt x="172" y="90"/>
                    </a:lnTo>
                    <a:lnTo>
                      <a:pt x="52" y="90"/>
                    </a:lnTo>
                    <a:lnTo>
                      <a:pt x="52" y="90"/>
                    </a:lnTo>
                    <a:close/>
                    <a:moveTo>
                      <a:pt x="52" y="59"/>
                    </a:moveTo>
                    <a:lnTo>
                      <a:pt x="52" y="71"/>
                    </a:lnTo>
                    <a:lnTo>
                      <a:pt x="172" y="71"/>
                    </a:lnTo>
                    <a:lnTo>
                      <a:pt x="172" y="59"/>
                    </a:lnTo>
                    <a:lnTo>
                      <a:pt x="52" y="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8" name="文本框 177"/>
            <p:cNvSpPr txBox="1"/>
            <p:nvPr/>
          </p:nvSpPr>
          <p:spPr>
            <a:xfrm>
              <a:off x="9194937" y="4030856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sz="2400">
                  <a:gradFill>
                    <a:gsLst>
                      <a:gs pos="16000">
                        <a:schemeClr val="accent3">
                          <a:lumMod val="40000"/>
                          <a:lumOff val="60000"/>
                        </a:schemeClr>
                      </a:gs>
                      <a:gs pos="70000">
                        <a:schemeClr val="accent3"/>
                      </a:gs>
                      <a:gs pos="100000">
                        <a:schemeClr val="accent3">
                          <a:lumMod val="50000"/>
                        </a:schemeClr>
                      </a:gs>
                    </a:gsLst>
                    <a:lin ang="5400000" scaled="1"/>
                  </a:gra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输入文本内容</a:t>
              </a:r>
            </a:p>
          </p:txBody>
        </p:sp>
        <p:sp>
          <p:nvSpPr>
            <p:cNvPr id="179" name="矩形 178"/>
            <p:cNvSpPr/>
            <p:nvPr/>
          </p:nvSpPr>
          <p:spPr>
            <a:xfrm>
              <a:off x="9194937" y="4373774"/>
              <a:ext cx="2330313" cy="5889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我仰起脸，望着北海上空阴沉沉的云层，浮想联翩。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82" name="组合 181"/>
          <p:cNvGrpSpPr/>
          <p:nvPr/>
        </p:nvGrpSpPr>
        <p:grpSpPr>
          <a:xfrm>
            <a:off x="564664" y="1868619"/>
            <a:ext cx="3290534" cy="931862"/>
            <a:chOff x="564664" y="1838731"/>
            <a:chExt cx="3290534" cy="931862"/>
          </a:xfrm>
        </p:grpSpPr>
        <p:sp>
          <p:nvSpPr>
            <p:cNvPr id="183" name="椭圆 182"/>
            <p:cNvSpPr/>
            <p:nvPr/>
          </p:nvSpPr>
          <p:spPr>
            <a:xfrm>
              <a:off x="3108760" y="1938432"/>
              <a:ext cx="746438" cy="74643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Freeform 54"/>
            <p:cNvSpPr>
              <a:spLocks noEditPoints="1"/>
            </p:cNvSpPr>
            <p:nvPr/>
          </p:nvSpPr>
          <p:spPr bwMode="auto">
            <a:xfrm>
              <a:off x="3281753" y="2115204"/>
              <a:ext cx="400450" cy="392891"/>
            </a:xfrm>
            <a:custGeom>
              <a:avLst/>
              <a:gdLst>
                <a:gd name="T0" fmla="*/ 112 w 112"/>
                <a:gd name="T1" fmla="*/ 93 h 110"/>
                <a:gd name="T2" fmla="*/ 0 w 112"/>
                <a:gd name="T3" fmla="*/ 93 h 110"/>
                <a:gd name="T4" fmla="*/ 9 w 112"/>
                <a:gd name="T5" fmla="*/ 86 h 110"/>
                <a:gd name="T6" fmla="*/ 103 w 112"/>
                <a:gd name="T7" fmla="*/ 86 h 110"/>
                <a:gd name="T8" fmla="*/ 29 w 112"/>
                <a:gd name="T9" fmla="*/ 4 h 110"/>
                <a:gd name="T10" fmla="*/ 29 w 112"/>
                <a:gd name="T11" fmla="*/ 24 h 110"/>
                <a:gd name="T12" fmla="*/ 29 w 112"/>
                <a:gd name="T13" fmla="*/ 4 h 110"/>
                <a:gd name="T14" fmla="*/ 73 w 112"/>
                <a:gd name="T15" fmla="*/ 14 h 110"/>
                <a:gd name="T16" fmla="*/ 93 w 112"/>
                <a:gd name="T17" fmla="*/ 14 h 110"/>
                <a:gd name="T18" fmla="*/ 73 w 112"/>
                <a:gd name="T19" fmla="*/ 62 h 110"/>
                <a:gd name="T20" fmla="*/ 80 w 112"/>
                <a:gd name="T21" fmla="*/ 89 h 110"/>
                <a:gd name="T22" fmla="*/ 86 w 112"/>
                <a:gd name="T23" fmla="*/ 89 h 110"/>
                <a:gd name="T24" fmla="*/ 94 w 112"/>
                <a:gd name="T25" fmla="*/ 59 h 110"/>
                <a:gd name="T26" fmla="*/ 99 w 112"/>
                <a:gd name="T27" fmla="*/ 36 h 110"/>
                <a:gd name="T28" fmla="*/ 78 w 112"/>
                <a:gd name="T29" fmla="*/ 26 h 110"/>
                <a:gd name="T30" fmla="*/ 78 w 112"/>
                <a:gd name="T31" fmla="*/ 35 h 110"/>
                <a:gd name="T32" fmla="*/ 73 w 112"/>
                <a:gd name="T33" fmla="*/ 62 h 110"/>
                <a:gd name="T34" fmla="*/ 67 w 112"/>
                <a:gd name="T35" fmla="*/ 11 h 110"/>
                <a:gd name="T36" fmla="*/ 45 w 112"/>
                <a:gd name="T37" fmla="*/ 11 h 110"/>
                <a:gd name="T38" fmla="*/ 67 w 112"/>
                <a:gd name="T39" fmla="*/ 60 h 110"/>
                <a:gd name="T40" fmla="*/ 73 w 112"/>
                <a:gd name="T41" fmla="*/ 35 h 110"/>
                <a:gd name="T42" fmla="*/ 49 w 112"/>
                <a:gd name="T43" fmla="*/ 24 h 110"/>
                <a:gd name="T44" fmla="*/ 39 w 112"/>
                <a:gd name="T45" fmla="*/ 51 h 110"/>
                <a:gd name="T46" fmla="*/ 45 w 112"/>
                <a:gd name="T47" fmla="*/ 93 h 110"/>
                <a:gd name="T48" fmla="*/ 56 w 112"/>
                <a:gd name="T49" fmla="*/ 72 h 110"/>
                <a:gd name="T50" fmla="*/ 67 w 112"/>
                <a:gd name="T51" fmla="*/ 93 h 110"/>
                <a:gd name="T52" fmla="*/ 39 w 112"/>
                <a:gd name="T53" fmla="*/ 62 h 110"/>
                <a:gd name="T54" fmla="*/ 34 w 112"/>
                <a:gd name="T55" fmla="*/ 35 h 110"/>
                <a:gd name="T56" fmla="*/ 34 w 112"/>
                <a:gd name="T57" fmla="*/ 26 h 110"/>
                <a:gd name="T58" fmla="*/ 13 w 112"/>
                <a:gd name="T59" fmla="*/ 36 h 110"/>
                <a:gd name="T60" fmla="*/ 18 w 112"/>
                <a:gd name="T61" fmla="*/ 59 h 110"/>
                <a:gd name="T62" fmla="*/ 26 w 112"/>
                <a:gd name="T63" fmla="*/ 89 h 110"/>
                <a:gd name="T64" fmla="*/ 32 w 112"/>
                <a:gd name="T65" fmla="*/ 89 h 110"/>
                <a:gd name="T66" fmla="*/ 39 w 112"/>
                <a:gd name="T67" fmla="*/ 6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110">
                  <a:moveTo>
                    <a:pt x="100" y="82"/>
                  </a:moveTo>
                  <a:cubicBezTo>
                    <a:pt x="107" y="85"/>
                    <a:pt x="112" y="89"/>
                    <a:pt x="112" y="93"/>
                  </a:cubicBezTo>
                  <a:cubicBezTo>
                    <a:pt x="112" y="102"/>
                    <a:pt x="87" y="110"/>
                    <a:pt x="56" y="110"/>
                  </a:cubicBezTo>
                  <a:cubicBezTo>
                    <a:pt x="25" y="110"/>
                    <a:pt x="0" y="102"/>
                    <a:pt x="0" y="93"/>
                  </a:cubicBezTo>
                  <a:cubicBezTo>
                    <a:pt x="0" y="89"/>
                    <a:pt x="5" y="85"/>
                    <a:pt x="12" y="82"/>
                  </a:cubicBezTo>
                  <a:cubicBezTo>
                    <a:pt x="10" y="83"/>
                    <a:pt x="9" y="85"/>
                    <a:pt x="9" y="86"/>
                  </a:cubicBezTo>
                  <a:cubicBezTo>
                    <a:pt x="9" y="92"/>
                    <a:pt x="30" y="98"/>
                    <a:pt x="56" y="98"/>
                  </a:cubicBezTo>
                  <a:cubicBezTo>
                    <a:pt x="82" y="98"/>
                    <a:pt x="103" y="92"/>
                    <a:pt x="103" y="86"/>
                  </a:cubicBezTo>
                  <a:cubicBezTo>
                    <a:pt x="103" y="85"/>
                    <a:pt x="102" y="83"/>
                    <a:pt x="100" y="82"/>
                  </a:cubicBezTo>
                  <a:close/>
                  <a:moveTo>
                    <a:pt x="29" y="4"/>
                  </a:moveTo>
                  <a:cubicBezTo>
                    <a:pt x="34" y="4"/>
                    <a:pt x="39" y="9"/>
                    <a:pt x="39" y="14"/>
                  </a:cubicBezTo>
                  <a:cubicBezTo>
                    <a:pt x="39" y="20"/>
                    <a:pt x="34" y="24"/>
                    <a:pt x="29" y="24"/>
                  </a:cubicBezTo>
                  <a:cubicBezTo>
                    <a:pt x="23" y="24"/>
                    <a:pt x="19" y="20"/>
                    <a:pt x="19" y="14"/>
                  </a:cubicBezTo>
                  <a:cubicBezTo>
                    <a:pt x="19" y="9"/>
                    <a:pt x="23" y="4"/>
                    <a:pt x="29" y="4"/>
                  </a:cubicBezTo>
                  <a:close/>
                  <a:moveTo>
                    <a:pt x="83" y="4"/>
                  </a:moveTo>
                  <a:cubicBezTo>
                    <a:pt x="78" y="4"/>
                    <a:pt x="73" y="9"/>
                    <a:pt x="73" y="14"/>
                  </a:cubicBezTo>
                  <a:cubicBezTo>
                    <a:pt x="73" y="20"/>
                    <a:pt x="78" y="24"/>
                    <a:pt x="83" y="24"/>
                  </a:cubicBezTo>
                  <a:cubicBezTo>
                    <a:pt x="89" y="24"/>
                    <a:pt x="93" y="20"/>
                    <a:pt x="93" y="14"/>
                  </a:cubicBezTo>
                  <a:cubicBezTo>
                    <a:pt x="93" y="9"/>
                    <a:pt x="89" y="4"/>
                    <a:pt x="83" y="4"/>
                  </a:cubicBezTo>
                  <a:close/>
                  <a:moveTo>
                    <a:pt x="73" y="62"/>
                  </a:moveTo>
                  <a:cubicBezTo>
                    <a:pt x="73" y="89"/>
                    <a:pt x="73" y="89"/>
                    <a:pt x="73" y="89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3" y="70"/>
                    <a:pt x="83" y="70"/>
                    <a:pt x="83" y="70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94" y="89"/>
                    <a:pt x="94" y="89"/>
                    <a:pt x="94" y="89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7" y="58"/>
                    <a:pt x="99" y="55"/>
                    <a:pt x="99" y="51"/>
                  </a:cubicBezTo>
                  <a:cubicBezTo>
                    <a:pt x="99" y="36"/>
                    <a:pt x="99" y="36"/>
                    <a:pt x="99" y="36"/>
                  </a:cubicBezTo>
                  <a:cubicBezTo>
                    <a:pt x="99" y="30"/>
                    <a:pt x="95" y="26"/>
                    <a:pt x="89" y="26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7" y="26"/>
                    <a:pt x="76" y="26"/>
                    <a:pt x="75" y="26"/>
                  </a:cubicBezTo>
                  <a:cubicBezTo>
                    <a:pt x="77" y="29"/>
                    <a:pt x="78" y="32"/>
                    <a:pt x="78" y="35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8" y="55"/>
                    <a:pt x="76" y="59"/>
                    <a:pt x="73" y="62"/>
                  </a:cubicBezTo>
                  <a:close/>
                  <a:moveTo>
                    <a:pt x="56" y="0"/>
                  </a:moveTo>
                  <a:cubicBezTo>
                    <a:pt x="62" y="0"/>
                    <a:pt x="67" y="5"/>
                    <a:pt x="67" y="11"/>
                  </a:cubicBezTo>
                  <a:cubicBezTo>
                    <a:pt x="67" y="17"/>
                    <a:pt x="62" y="22"/>
                    <a:pt x="56" y="22"/>
                  </a:cubicBezTo>
                  <a:cubicBezTo>
                    <a:pt x="50" y="22"/>
                    <a:pt x="45" y="17"/>
                    <a:pt x="45" y="11"/>
                  </a:cubicBezTo>
                  <a:cubicBezTo>
                    <a:pt x="45" y="5"/>
                    <a:pt x="50" y="0"/>
                    <a:pt x="56" y="0"/>
                  </a:cubicBezTo>
                  <a:close/>
                  <a:moveTo>
                    <a:pt x="67" y="60"/>
                  </a:moveTo>
                  <a:cubicBezTo>
                    <a:pt x="70" y="59"/>
                    <a:pt x="73" y="55"/>
                    <a:pt x="73" y="51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3" y="29"/>
                    <a:pt x="68" y="24"/>
                    <a:pt x="62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4" y="24"/>
                    <a:pt x="39" y="29"/>
                    <a:pt x="39" y="35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39" y="55"/>
                    <a:pt x="41" y="59"/>
                    <a:pt x="45" y="60"/>
                  </a:cubicBezTo>
                  <a:cubicBezTo>
                    <a:pt x="45" y="93"/>
                    <a:pt x="45" y="93"/>
                    <a:pt x="45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6" y="72"/>
                    <a:pt x="56" y="72"/>
                    <a:pt x="56" y="72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60"/>
                    <a:pt x="67" y="60"/>
                    <a:pt x="67" y="60"/>
                  </a:cubicBezTo>
                  <a:close/>
                  <a:moveTo>
                    <a:pt x="39" y="62"/>
                  </a:moveTo>
                  <a:cubicBezTo>
                    <a:pt x="36" y="59"/>
                    <a:pt x="34" y="55"/>
                    <a:pt x="34" y="5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2"/>
                    <a:pt x="35" y="29"/>
                    <a:pt x="37" y="26"/>
                  </a:cubicBezTo>
                  <a:cubicBezTo>
                    <a:pt x="36" y="26"/>
                    <a:pt x="35" y="26"/>
                    <a:pt x="34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17" y="26"/>
                    <a:pt x="13" y="30"/>
                    <a:pt x="13" y="36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55"/>
                    <a:pt x="15" y="58"/>
                    <a:pt x="18" y="5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32" y="89"/>
                    <a:pt x="32" y="89"/>
                    <a:pt x="32" y="89"/>
                  </a:cubicBezTo>
                  <a:cubicBezTo>
                    <a:pt x="39" y="89"/>
                    <a:pt x="39" y="89"/>
                    <a:pt x="39" y="89"/>
                  </a:cubicBezTo>
                  <a:lnTo>
                    <a:pt x="39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文本框 184"/>
            <p:cNvSpPr txBox="1"/>
            <p:nvPr/>
          </p:nvSpPr>
          <p:spPr>
            <a:xfrm>
              <a:off x="1311700" y="1838731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sz="2400">
                  <a:gradFill>
                    <a:gsLst>
                      <a:gs pos="16000">
                        <a:schemeClr val="accent3">
                          <a:lumMod val="40000"/>
                          <a:lumOff val="60000"/>
                        </a:schemeClr>
                      </a:gs>
                      <a:gs pos="70000">
                        <a:schemeClr val="accent3"/>
                      </a:gs>
                      <a:gs pos="100000">
                        <a:schemeClr val="accent3">
                          <a:lumMod val="50000"/>
                        </a:schemeClr>
                      </a:gs>
                    </a:gsLst>
                    <a:lin ang="5400000" scaled="1"/>
                  </a:gra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pPr algn="r"/>
              <a:r>
                <a:rPr lang="zh-CN" alt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输入文本内容</a:t>
              </a:r>
            </a:p>
          </p:txBody>
        </p:sp>
        <p:sp>
          <p:nvSpPr>
            <p:cNvPr id="186" name="矩形 185"/>
            <p:cNvSpPr/>
            <p:nvPr/>
          </p:nvSpPr>
          <p:spPr>
            <a:xfrm>
              <a:off x="564664" y="2181649"/>
              <a:ext cx="2330313" cy="5889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我想起自己在过去人生旅途中失却的许多东西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87" name="组合 186"/>
          <p:cNvGrpSpPr/>
          <p:nvPr/>
        </p:nvGrpSpPr>
        <p:grpSpPr>
          <a:xfrm>
            <a:off x="564664" y="4044560"/>
            <a:ext cx="3290534" cy="948046"/>
            <a:chOff x="564664" y="4014672"/>
            <a:chExt cx="3290534" cy="948046"/>
          </a:xfrm>
        </p:grpSpPr>
        <p:sp>
          <p:nvSpPr>
            <p:cNvPr id="188" name="椭圆 187"/>
            <p:cNvSpPr/>
            <p:nvPr/>
          </p:nvSpPr>
          <p:spPr>
            <a:xfrm>
              <a:off x="3108760" y="4014672"/>
              <a:ext cx="746438" cy="7464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9" name="Freeform 96"/>
            <p:cNvSpPr>
              <a:spLocks noEditPoints="1"/>
            </p:cNvSpPr>
            <p:nvPr/>
          </p:nvSpPr>
          <p:spPr bwMode="auto">
            <a:xfrm>
              <a:off x="3298219" y="4220721"/>
              <a:ext cx="367519" cy="334339"/>
            </a:xfrm>
            <a:custGeom>
              <a:avLst/>
              <a:gdLst>
                <a:gd name="T0" fmla="*/ 8 w 122"/>
                <a:gd name="T1" fmla="*/ 31 h 111"/>
                <a:gd name="T2" fmla="*/ 53 w 122"/>
                <a:gd name="T3" fmla="*/ 27 h 111"/>
                <a:gd name="T4" fmla="*/ 60 w 122"/>
                <a:gd name="T5" fmla="*/ 6 h 111"/>
                <a:gd name="T6" fmla="*/ 116 w 122"/>
                <a:gd name="T7" fmla="*/ 5 h 111"/>
                <a:gd name="T8" fmla="*/ 95 w 122"/>
                <a:gd name="T9" fmla="*/ 111 h 111"/>
                <a:gd name="T10" fmla="*/ 70 w 122"/>
                <a:gd name="T11" fmla="*/ 14 h 111"/>
                <a:gd name="T12" fmla="*/ 53 w 122"/>
                <a:gd name="T13" fmla="*/ 111 h 111"/>
                <a:gd name="T14" fmla="*/ 37 w 122"/>
                <a:gd name="T15" fmla="*/ 36 h 111"/>
                <a:gd name="T16" fmla="*/ 12 w 122"/>
                <a:gd name="T17" fmla="*/ 111 h 111"/>
                <a:gd name="T18" fmla="*/ 82 w 122"/>
                <a:gd name="T19" fmla="*/ 38 h 111"/>
                <a:gd name="T20" fmla="*/ 84 w 122"/>
                <a:gd name="T21" fmla="*/ 30 h 111"/>
                <a:gd name="T22" fmla="*/ 84 w 122"/>
                <a:gd name="T23" fmla="*/ 24 h 111"/>
                <a:gd name="T24" fmla="*/ 82 w 122"/>
                <a:gd name="T25" fmla="*/ 17 h 111"/>
                <a:gd name="T26" fmla="*/ 86 w 122"/>
                <a:gd name="T27" fmla="*/ 50 h 111"/>
                <a:gd name="T28" fmla="*/ 82 w 122"/>
                <a:gd name="T29" fmla="*/ 56 h 111"/>
                <a:gd name="T30" fmla="*/ 86 w 122"/>
                <a:gd name="T31" fmla="*/ 56 h 111"/>
                <a:gd name="T32" fmla="*/ 82 w 122"/>
                <a:gd name="T33" fmla="*/ 77 h 111"/>
                <a:gd name="T34" fmla="*/ 84 w 122"/>
                <a:gd name="T35" fmla="*/ 69 h 111"/>
                <a:gd name="T36" fmla="*/ 76 w 122"/>
                <a:gd name="T37" fmla="*/ 38 h 111"/>
                <a:gd name="T38" fmla="*/ 73 w 122"/>
                <a:gd name="T39" fmla="*/ 31 h 111"/>
                <a:gd name="T40" fmla="*/ 78 w 122"/>
                <a:gd name="T41" fmla="*/ 25 h 111"/>
                <a:gd name="T42" fmla="*/ 73 w 122"/>
                <a:gd name="T43" fmla="*/ 44 h 111"/>
                <a:gd name="T44" fmla="*/ 78 w 122"/>
                <a:gd name="T45" fmla="*/ 43 h 111"/>
                <a:gd name="T46" fmla="*/ 73 w 122"/>
                <a:gd name="T47" fmla="*/ 64 h 111"/>
                <a:gd name="T48" fmla="*/ 76 w 122"/>
                <a:gd name="T49" fmla="*/ 57 h 111"/>
                <a:gd name="T50" fmla="*/ 76 w 122"/>
                <a:gd name="T51" fmla="*/ 77 h 111"/>
                <a:gd name="T52" fmla="*/ 73 w 122"/>
                <a:gd name="T53" fmla="*/ 69 h 111"/>
                <a:gd name="T54" fmla="*/ 86 w 122"/>
                <a:gd name="T55" fmla="*/ 90 h 111"/>
                <a:gd name="T56" fmla="*/ 73 w 122"/>
                <a:gd name="T57" fmla="*/ 82 h 111"/>
                <a:gd name="T58" fmla="*/ 78 w 122"/>
                <a:gd name="T59" fmla="*/ 82 h 111"/>
                <a:gd name="T60" fmla="*/ 21 w 122"/>
                <a:gd name="T61" fmla="*/ 63 h 111"/>
                <a:gd name="T62" fmla="*/ 23 w 122"/>
                <a:gd name="T63" fmla="*/ 55 h 111"/>
                <a:gd name="T64" fmla="*/ 31 w 122"/>
                <a:gd name="T65" fmla="*/ 62 h 111"/>
                <a:gd name="T66" fmla="*/ 29 w 122"/>
                <a:gd name="T67" fmla="*/ 55 h 111"/>
                <a:gd name="T68" fmla="*/ 33 w 122"/>
                <a:gd name="T69" fmla="*/ 49 h 111"/>
                <a:gd name="T70" fmla="*/ 29 w 122"/>
                <a:gd name="T71" fmla="*/ 68 h 111"/>
                <a:gd name="T72" fmla="*/ 33 w 122"/>
                <a:gd name="T73" fmla="*/ 67 h 111"/>
                <a:gd name="T74" fmla="*/ 29 w 122"/>
                <a:gd name="T75" fmla="*/ 88 h 111"/>
                <a:gd name="T76" fmla="*/ 31 w 122"/>
                <a:gd name="T77" fmla="*/ 81 h 111"/>
                <a:gd name="T78" fmla="*/ 31 w 122"/>
                <a:gd name="T79" fmla="*/ 101 h 111"/>
                <a:gd name="T80" fmla="*/ 29 w 122"/>
                <a:gd name="T81" fmla="*/ 94 h 111"/>
                <a:gd name="T82" fmla="*/ 25 w 122"/>
                <a:gd name="T83" fmla="*/ 50 h 111"/>
                <a:gd name="T84" fmla="*/ 21 w 122"/>
                <a:gd name="T85" fmla="*/ 68 h 111"/>
                <a:gd name="T86" fmla="*/ 25 w 122"/>
                <a:gd name="T87" fmla="*/ 68 h 111"/>
                <a:gd name="T88" fmla="*/ 21 w 122"/>
                <a:gd name="T89" fmla="*/ 88 h 111"/>
                <a:gd name="T90" fmla="*/ 23 w 122"/>
                <a:gd name="T91" fmla="*/ 81 h 111"/>
                <a:gd name="T92" fmla="*/ 23 w 122"/>
                <a:gd name="T93" fmla="*/ 101 h 111"/>
                <a:gd name="T94" fmla="*/ 21 w 122"/>
                <a:gd name="T95" fmla="*/ 9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2" h="111">
                  <a:moveTo>
                    <a:pt x="0" y="102"/>
                  </a:moveTo>
                  <a:cubicBezTo>
                    <a:pt x="8" y="102"/>
                    <a:pt x="8" y="102"/>
                    <a:pt x="8" y="10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16" y="102"/>
                    <a:pt x="116" y="102"/>
                    <a:pt x="116" y="102"/>
                  </a:cubicBezTo>
                  <a:cubicBezTo>
                    <a:pt x="122" y="102"/>
                    <a:pt x="122" y="102"/>
                    <a:pt x="122" y="102"/>
                  </a:cubicBezTo>
                  <a:cubicBezTo>
                    <a:pt x="122" y="111"/>
                    <a:pt x="122" y="111"/>
                    <a:pt x="122" y="111"/>
                  </a:cubicBezTo>
                  <a:cubicBezTo>
                    <a:pt x="95" y="111"/>
                    <a:pt x="95" y="111"/>
                    <a:pt x="95" y="111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70" y="111"/>
                    <a:pt x="70" y="111"/>
                    <a:pt x="70" y="111"/>
                  </a:cubicBezTo>
                  <a:cubicBezTo>
                    <a:pt x="69" y="111"/>
                    <a:pt x="69" y="111"/>
                    <a:pt x="69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42" y="111"/>
                    <a:pt x="42" y="111"/>
                    <a:pt x="42" y="111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106"/>
                    <a:pt x="17" y="106"/>
                    <a:pt x="17" y="106"/>
                  </a:cubicBezTo>
                  <a:cubicBezTo>
                    <a:pt x="17" y="111"/>
                    <a:pt x="17" y="111"/>
                    <a:pt x="17" y="111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02"/>
                    <a:pt x="0" y="102"/>
                    <a:pt x="0" y="102"/>
                  </a:cubicBezTo>
                  <a:close/>
                  <a:moveTo>
                    <a:pt x="82" y="30"/>
                  </a:moveTo>
                  <a:cubicBezTo>
                    <a:pt x="82" y="33"/>
                    <a:pt x="82" y="35"/>
                    <a:pt x="82" y="38"/>
                  </a:cubicBezTo>
                  <a:cubicBezTo>
                    <a:pt x="82" y="37"/>
                    <a:pt x="83" y="37"/>
                    <a:pt x="84" y="37"/>
                  </a:cubicBezTo>
                  <a:cubicBezTo>
                    <a:pt x="85" y="37"/>
                    <a:pt x="86" y="37"/>
                    <a:pt x="86" y="37"/>
                  </a:cubicBezTo>
                  <a:cubicBezTo>
                    <a:pt x="86" y="35"/>
                    <a:pt x="86" y="32"/>
                    <a:pt x="86" y="30"/>
                  </a:cubicBezTo>
                  <a:cubicBezTo>
                    <a:pt x="86" y="30"/>
                    <a:pt x="85" y="30"/>
                    <a:pt x="84" y="30"/>
                  </a:cubicBezTo>
                  <a:cubicBezTo>
                    <a:pt x="83" y="30"/>
                    <a:pt x="82" y="30"/>
                    <a:pt x="82" y="30"/>
                  </a:cubicBezTo>
                  <a:close/>
                  <a:moveTo>
                    <a:pt x="82" y="17"/>
                  </a:moveTo>
                  <a:cubicBezTo>
                    <a:pt x="82" y="20"/>
                    <a:pt x="82" y="22"/>
                    <a:pt x="82" y="25"/>
                  </a:cubicBezTo>
                  <a:cubicBezTo>
                    <a:pt x="82" y="24"/>
                    <a:pt x="83" y="24"/>
                    <a:pt x="84" y="24"/>
                  </a:cubicBezTo>
                  <a:cubicBezTo>
                    <a:pt x="85" y="24"/>
                    <a:pt x="86" y="24"/>
                    <a:pt x="86" y="24"/>
                  </a:cubicBezTo>
                  <a:cubicBezTo>
                    <a:pt x="86" y="22"/>
                    <a:pt x="86" y="19"/>
                    <a:pt x="86" y="17"/>
                  </a:cubicBezTo>
                  <a:cubicBezTo>
                    <a:pt x="86" y="17"/>
                    <a:pt x="85" y="17"/>
                    <a:pt x="84" y="17"/>
                  </a:cubicBezTo>
                  <a:cubicBezTo>
                    <a:pt x="83" y="17"/>
                    <a:pt x="82" y="17"/>
                    <a:pt x="82" y="17"/>
                  </a:cubicBezTo>
                  <a:close/>
                  <a:moveTo>
                    <a:pt x="82" y="43"/>
                  </a:moveTo>
                  <a:cubicBezTo>
                    <a:pt x="82" y="46"/>
                    <a:pt x="82" y="48"/>
                    <a:pt x="82" y="51"/>
                  </a:cubicBezTo>
                  <a:cubicBezTo>
                    <a:pt x="82" y="50"/>
                    <a:pt x="83" y="50"/>
                    <a:pt x="84" y="50"/>
                  </a:cubicBezTo>
                  <a:cubicBezTo>
                    <a:pt x="85" y="50"/>
                    <a:pt x="86" y="50"/>
                    <a:pt x="86" y="50"/>
                  </a:cubicBezTo>
                  <a:cubicBezTo>
                    <a:pt x="86" y="48"/>
                    <a:pt x="86" y="45"/>
                    <a:pt x="86" y="43"/>
                  </a:cubicBezTo>
                  <a:cubicBezTo>
                    <a:pt x="86" y="43"/>
                    <a:pt x="85" y="43"/>
                    <a:pt x="84" y="43"/>
                  </a:cubicBezTo>
                  <a:cubicBezTo>
                    <a:pt x="83" y="43"/>
                    <a:pt x="82" y="43"/>
                    <a:pt x="82" y="43"/>
                  </a:cubicBezTo>
                  <a:close/>
                  <a:moveTo>
                    <a:pt x="82" y="56"/>
                  </a:moveTo>
                  <a:cubicBezTo>
                    <a:pt x="82" y="59"/>
                    <a:pt x="82" y="61"/>
                    <a:pt x="82" y="64"/>
                  </a:cubicBezTo>
                  <a:cubicBezTo>
                    <a:pt x="82" y="63"/>
                    <a:pt x="83" y="63"/>
                    <a:pt x="84" y="63"/>
                  </a:cubicBezTo>
                  <a:cubicBezTo>
                    <a:pt x="85" y="63"/>
                    <a:pt x="86" y="63"/>
                    <a:pt x="86" y="63"/>
                  </a:cubicBezTo>
                  <a:cubicBezTo>
                    <a:pt x="86" y="61"/>
                    <a:pt x="86" y="58"/>
                    <a:pt x="86" y="56"/>
                  </a:cubicBezTo>
                  <a:cubicBezTo>
                    <a:pt x="86" y="56"/>
                    <a:pt x="85" y="56"/>
                    <a:pt x="84" y="56"/>
                  </a:cubicBezTo>
                  <a:cubicBezTo>
                    <a:pt x="83" y="56"/>
                    <a:pt x="82" y="56"/>
                    <a:pt x="82" y="56"/>
                  </a:cubicBezTo>
                  <a:close/>
                  <a:moveTo>
                    <a:pt x="82" y="69"/>
                  </a:moveTo>
                  <a:cubicBezTo>
                    <a:pt x="82" y="72"/>
                    <a:pt x="82" y="74"/>
                    <a:pt x="82" y="77"/>
                  </a:cubicBezTo>
                  <a:cubicBezTo>
                    <a:pt x="82" y="76"/>
                    <a:pt x="83" y="76"/>
                    <a:pt x="84" y="76"/>
                  </a:cubicBezTo>
                  <a:cubicBezTo>
                    <a:pt x="85" y="76"/>
                    <a:pt x="86" y="76"/>
                    <a:pt x="86" y="76"/>
                  </a:cubicBezTo>
                  <a:cubicBezTo>
                    <a:pt x="86" y="74"/>
                    <a:pt x="86" y="71"/>
                    <a:pt x="86" y="69"/>
                  </a:cubicBezTo>
                  <a:cubicBezTo>
                    <a:pt x="86" y="69"/>
                    <a:pt x="85" y="69"/>
                    <a:pt x="84" y="69"/>
                  </a:cubicBezTo>
                  <a:cubicBezTo>
                    <a:pt x="83" y="69"/>
                    <a:pt x="82" y="69"/>
                    <a:pt x="82" y="69"/>
                  </a:cubicBezTo>
                  <a:close/>
                  <a:moveTo>
                    <a:pt x="73" y="31"/>
                  </a:moveTo>
                  <a:cubicBezTo>
                    <a:pt x="73" y="33"/>
                    <a:pt x="73" y="36"/>
                    <a:pt x="73" y="38"/>
                  </a:cubicBezTo>
                  <a:cubicBezTo>
                    <a:pt x="74" y="38"/>
                    <a:pt x="75" y="38"/>
                    <a:pt x="76" y="38"/>
                  </a:cubicBezTo>
                  <a:cubicBezTo>
                    <a:pt x="76" y="38"/>
                    <a:pt x="77" y="38"/>
                    <a:pt x="78" y="38"/>
                  </a:cubicBezTo>
                  <a:cubicBezTo>
                    <a:pt x="78" y="35"/>
                    <a:pt x="78" y="33"/>
                    <a:pt x="78" y="31"/>
                  </a:cubicBezTo>
                  <a:cubicBezTo>
                    <a:pt x="77" y="31"/>
                    <a:pt x="76" y="31"/>
                    <a:pt x="76" y="31"/>
                  </a:cubicBezTo>
                  <a:cubicBezTo>
                    <a:pt x="75" y="31"/>
                    <a:pt x="74" y="31"/>
                    <a:pt x="73" y="31"/>
                  </a:cubicBezTo>
                  <a:close/>
                  <a:moveTo>
                    <a:pt x="73" y="18"/>
                  </a:moveTo>
                  <a:cubicBezTo>
                    <a:pt x="73" y="21"/>
                    <a:pt x="73" y="23"/>
                    <a:pt x="73" y="26"/>
                  </a:cubicBezTo>
                  <a:cubicBezTo>
                    <a:pt x="74" y="25"/>
                    <a:pt x="75" y="25"/>
                    <a:pt x="76" y="25"/>
                  </a:cubicBezTo>
                  <a:cubicBezTo>
                    <a:pt x="76" y="25"/>
                    <a:pt x="77" y="25"/>
                    <a:pt x="78" y="25"/>
                  </a:cubicBezTo>
                  <a:cubicBezTo>
                    <a:pt x="78" y="23"/>
                    <a:pt x="78" y="20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5" y="18"/>
                    <a:pt x="74" y="18"/>
                    <a:pt x="73" y="18"/>
                  </a:cubicBezTo>
                  <a:close/>
                  <a:moveTo>
                    <a:pt x="73" y="44"/>
                  </a:moveTo>
                  <a:cubicBezTo>
                    <a:pt x="73" y="46"/>
                    <a:pt x="73" y="49"/>
                    <a:pt x="73" y="51"/>
                  </a:cubicBezTo>
                  <a:cubicBezTo>
                    <a:pt x="74" y="51"/>
                    <a:pt x="75" y="51"/>
                    <a:pt x="76" y="51"/>
                  </a:cubicBezTo>
                  <a:cubicBezTo>
                    <a:pt x="76" y="51"/>
                    <a:pt x="77" y="51"/>
                    <a:pt x="78" y="51"/>
                  </a:cubicBezTo>
                  <a:cubicBezTo>
                    <a:pt x="78" y="48"/>
                    <a:pt x="78" y="46"/>
                    <a:pt x="78" y="43"/>
                  </a:cubicBezTo>
                  <a:cubicBezTo>
                    <a:pt x="77" y="44"/>
                    <a:pt x="76" y="44"/>
                    <a:pt x="76" y="44"/>
                  </a:cubicBezTo>
                  <a:cubicBezTo>
                    <a:pt x="75" y="44"/>
                    <a:pt x="74" y="44"/>
                    <a:pt x="73" y="44"/>
                  </a:cubicBezTo>
                  <a:close/>
                  <a:moveTo>
                    <a:pt x="73" y="57"/>
                  </a:moveTo>
                  <a:cubicBezTo>
                    <a:pt x="73" y="59"/>
                    <a:pt x="73" y="61"/>
                    <a:pt x="73" y="64"/>
                  </a:cubicBezTo>
                  <a:cubicBezTo>
                    <a:pt x="74" y="64"/>
                    <a:pt x="75" y="64"/>
                    <a:pt x="76" y="64"/>
                  </a:cubicBezTo>
                  <a:cubicBezTo>
                    <a:pt x="76" y="64"/>
                    <a:pt x="77" y="64"/>
                    <a:pt x="78" y="64"/>
                  </a:cubicBezTo>
                  <a:cubicBezTo>
                    <a:pt x="78" y="61"/>
                    <a:pt x="78" y="59"/>
                    <a:pt x="78" y="56"/>
                  </a:cubicBezTo>
                  <a:cubicBezTo>
                    <a:pt x="77" y="56"/>
                    <a:pt x="76" y="56"/>
                    <a:pt x="76" y="57"/>
                  </a:cubicBezTo>
                  <a:cubicBezTo>
                    <a:pt x="75" y="57"/>
                    <a:pt x="74" y="57"/>
                    <a:pt x="73" y="57"/>
                  </a:cubicBezTo>
                  <a:close/>
                  <a:moveTo>
                    <a:pt x="73" y="69"/>
                  </a:moveTo>
                  <a:cubicBezTo>
                    <a:pt x="73" y="72"/>
                    <a:pt x="73" y="74"/>
                    <a:pt x="73" y="77"/>
                  </a:cubicBezTo>
                  <a:cubicBezTo>
                    <a:pt x="74" y="77"/>
                    <a:pt x="75" y="77"/>
                    <a:pt x="76" y="77"/>
                  </a:cubicBezTo>
                  <a:cubicBezTo>
                    <a:pt x="76" y="77"/>
                    <a:pt x="77" y="77"/>
                    <a:pt x="78" y="77"/>
                  </a:cubicBezTo>
                  <a:cubicBezTo>
                    <a:pt x="78" y="74"/>
                    <a:pt x="78" y="72"/>
                    <a:pt x="78" y="69"/>
                  </a:cubicBezTo>
                  <a:cubicBezTo>
                    <a:pt x="77" y="69"/>
                    <a:pt x="76" y="69"/>
                    <a:pt x="76" y="69"/>
                  </a:cubicBezTo>
                  <a:cubicBezTo>
                    <a:pt x="75" y="69"/>
                    <a:pt x="74" y="69"/>
                    <a:pt x="73" y="69"/>
                  </a:cubicBezTo>
                  <a:close/>
                  <a:moveTo>
                    <a:pt x="82" y="82"/>
                  </a:moveTo>
                  <a:cubicBezTo>
                    <a:pt x="82" y="85"/>
                    <a:pt x="82" y="87"/>
                    <a:pt x="82" y="90"/>
                  </a:cubicBezTo>
                  <a:cubicBezTo>
                    <a:pt x="82" y="90"/>
                    <a:pt x="83" y="90"/>
                    <a:pt x="84" y="90"/>
                  </a:cubicBezTo>
                  <a:cubicBezTo>
                    <a:pt x="85" y="90"/>
                    <a:pt x="86" y="90"/>
                    <a:pt x="86" y="90"/>
                  </a:cubicBezTo>
                  <a:cubicBezTo>
                    <a:pt x="86" y="87"/>
                    <a:pt x="86" y="85"/>
                    <a:pt x="86" y="82"/>
                  </a:cubicBezTo>
                  <a:cubicBezTo>
                    <a:pt x="86" y="82"/>
                    <a:pt x="85" y="82"/>
                    <a:pt x="84" y="82"/>
                  </a:cubicBezTo>
                  <a:cubicBezTo>
                    <a:pt x="83" y="82"/>
                    <a:pt x="82" y="82"/>
                    <a:pt x="82" y="82"/>
                  </a:cubicBezTo>
                  <a:close/>
                  <a:moveTo>
                    <a:pt x="73" y="82"/>
                  </a:moveTo>
                  <a:cubicBezTo>
                    <a:pt x="73" y="85"/>
                    <a:pt x="73" y="87"/>
                    <a:pt x="73" y="90"/>
                  </a:cubicBezTo>
                  <a:cubicBezTo>
                    <a:pt x="74" y="90"/>
                    <a:pt x="75" y="90"/>
                    <a:pt x="76" y="90"/>
                  </a:cubicBezTo>
                  <a:cubicBezTo>
                    <a:pt x="76" y="90"/>
                    <a:pt x="77" y="90"/>
                    <a:pt x="78" y="90"/>
                  </a:cubicBezTo>
                  <a:cubicBezTo>
                    <a:pt x="78" y="87"/>
                    <a:pt x="78" y="85"/>
                    <a:pt x="78" y="82"/>
                  </a:cubicBezTo>
                  <a:cubicBezTo>
                    <a:pt x="77" y="82"/>
                    <a:pt x="76" y="82"/>
                    <a:pt x="76" y="82"/>
                  </a:cubicBezTo>
                  <a:cubicBezTo>
                    <a:pt x="75" y="82"/>
                    <a:pt x="74" y="82"/>
                    <a:pt x="73" y="82"/>
                  </a:cubicBezTo>
                  <a:close/>
                  <a:moveTo>
                    <a:pt x="21" y="56"/>
                  </a:moveTo>
                  <a:cubicBezTo>
                    <a:pt x="21" y="58"/>
                    <a:pt x="21" y="60"/>
                    <a:pt x="21" y="63"/>
                  </a:cubicBezTo>
                  <a:cubicBezTo>
                    <a:pt x="21" y="63"/>
                    <a:pt x="22" y="63"/>
                    <a:pt x="23" y="63"/>
                  </a:cubicBezTo>
                  <a:cubicBezTo>
                    <a:pt x="23" y="63"/>
                    <a:pt x="24" y="63"/>
                    <a:pt x="25" y="63"/>
                  </a:cubicBezTo>
                  <a:cubicBezTo>
                    <a:pt x="25" y="60"/>
                    <a:pt x="25" y="58"/>
                    <a:pt x="25" y="55"/>
                  </a:cubicBezTo>
                  <a:cubicBezTo>
                    <a:pt x="24" y="55"/>
                    <a:pt x="23" y="55"/>
                    <a:pt x="23" y="55"/>
                  </a:cubicBezTo>
                  <a:cubicBezTo>
                    <a:pt x="22" y="55"/>
                    <a:pt x="21" y="56"/>
                    <a:pt x="21" y="56"/>
                  </a:cubicBezTo>
                  <a:close/>
                  <a:moveTo>
                    <a:pt x="29" y="55"/>
                  </a:moveTo>
                  <a:cubicBezTo>
                    <a:pt x="29" y="57"/>
                    <a:pt x="29" y="60"/>
                    <a:pt x="29" y="62"/>
                  </a:cubicBezTo>
                  <a:cubicBezTo>
                    <a:pt x="30" y="62"/>
                    <a:pt x="30" y="62"/>
                    <a:pt x="31" y="62"/>
                  </a:cubicBezTo>
                  <a:cubicBezTo>
                    <a:pt x="32" y="62"/>
                    <a:pt x="33" y="62"/>
                    <a:pt x="33" y="62"/>
                  </a:cubicBezTo>
                  <a:cubicBezTo>
                    <a:pt x="33" y="59"/>
                    <a:pt x="33" y="57"/>
                    <a:pt x="33" y="54"/>
                  </a:cubicBezTo>
                  <a:cubicBezTo>
                    <a:pt x="33" y="54"/>
                    <a:pt x="32" y="54"/>
                    <a:pt x="31" y="55"/>
                  </a:cubicBezTo>
                  <a:cubicBezTo>
                    <a:pt x="30" y="55"/>
                    <a:pt x="30" y="55"/>
                    <a:pt x="29" y="55"/>
                  </a:cubicBezTo>
                  <a:close/>
                  <a:moveTo>
                    <a:pt x="29" y="42"/>
                  </a:moveTo>
                  <a:cubicBezTo>
                    <a:pt x="29" y="44"/>
                    <a:pt x="29" y="47"/>
                    <a:pt x="29" y="49"/>
                  </a:cubicBezTo>
                  <a:cubicBezTo>
                    <a:pt x="30" y="49"/>
                    <a:pt x="30" y="49"/>
                    <a:pt x="31" y="49"/>
                  </a:cubicBezTo>
                  <a:cubicBezTo>
                    <a:pt x="32" y="49"/>
                    <a:pt x="33" y="49"/>
                    <a:pt x="33" y="49"/>
                  </a:cubicBezTo>
                  <a:cubicBezTo>
                    <a:pt x="33" y="46"/>
                    <a:pt x="33" y="44"/>
                    <a:pt x="33" y="41"/>
                  </a:cubicBezTo>
                  <a:cubicBezTo>
                    <a:pt x="33" y="41"/>
                    <a:pt x="32" y="41"/>
                    <a:pt x="31" y="41"/>
                  </a:cubicBezTo>
                  <a:cubicBezTo>
                    <a:pt x="30" y="42"/>
                    <a:pt x="30" y="42"/>
                    <a:pt x="29" y="42"/>
                  </a:cubicBezTo>
                  <a:close/>
                  <a:moveTo>
                    <a:pt x="29" y="68"/>
                  </a:moveTo>
                  <a:cubicBezTo>
                    <a:pt x="29" y="70"/>
                    <a:pt x="29" y="73"/>
                    <a:pt x="29" y="75"/>
                  </a:cubicBezTo>
                  <a:cubicBezTo>
                    <a:pt x="30" y="75"/>
                    <a:pt x="30" y="75"/>
                    <a:pt x="31" y="75"/>
                  </a:cubicBezTo>
                  <a:cubicBezTo>
                    <a:pt x="32" y="75"/>
                    <a:pt x="33" y="75"/>
                    <a:pt x="33" y="75"/>
                  </a:cubicBezTo>
                  <a:cubicBezTo>
                    <a:pt x="33" y="72"/>
                    <a:pt x="33" y="70"/>
                    <a:pt x="33" y="67"/>
                  </a:cubicBezTo>
                  <a:cubicBezTo>
                    <a:pt x="33" y="68"/>
                    <a:pt x="32" y="68"/>
                    <a:pt x="31" y="68"/>
                  </a:cubicBezTo>
                  <a:cubicBezTo>
                    <a:pt x="30" y="68"/>
                    <a:pt x="30" y="68"/>
                    <a:pt x="29" y="68"/>
                  </a:cubicBezTo>
                  <a:close/>
                  <a:moveTo>
                    <a:pt x="29" y="81"/>
                  </a:moveTo>
                  <a:cubicBezTo>
                    <a:pt x="29" y="83"/>
                    <a:pt x="29" y="86"/>
                    <a:pt x="29" y="88"/>
                  </a:cubicBezTo>
                  <a:cubicBezTo>
                    <a:pt x="30" y="88"/>
                    <a:pt x="30" y="88"/>
                    <a:pt x="31" y="88"/>
                  </a:cubicBezTo>
                  <a:cubicBezTo>
                    <a:pt x="32" y="88"/>
                    <a:pt x="33" y="88"/>
                    <a:pt x="33" y="88"/>
                  </a:cubicBezTo>
                  <a:cubicBezTo>
                    <a:pt x="33" y="86"/>
                    <a:pt x="33" y="83"/>
                    <a:pt x="33" y="81"/>
                  </a:cubicBezTo>
                  <a:cubicBezTo>
                    <a:pt x="33" y="81"/>
                    <a:pt x="32" y="81"/>
                    <a:pt x="31" y="81"/>
                  </a:cubicBezTo>
                  <a:cubicBezTo>
                    <a:pt x="30" y="81"/>
                    <a:pt x="30" y="81"/>
                    <a:pt x="29" y="81"/>
                  </a:cubicBezTo>
                  <a:close/>
                  <a:moveTo>
                    <a:pt x="29" y="94"/>
                  </a:moveTo>
                  <a:cubicBezTo>
                    <a:pt x="29" y="96"/>
                    <a:pt x="29" y="99"/>
                    <a:pt x="29" y="101"/>
                  </a:cubicBezTo>
                  <a:cubicBezTo>
                    <a:pt x="30" y="101"/>
                    <a:pt x="30" y="101"/>
                    <a:pt x="31" y="101"/>
                  </a:cubicBezTo>
                  <a:cubicBezTo>
                    <a:pt x="32" y="101"/>
                    <a:pt x="33" y="101"/>
                    <a:pt x="33" y="101"/>
                  </a:cubicBezTo>
                  <a:cubicBezTo>
                    <a:pt x="33" y="99"/>
                    <a:pt x="33" y="96"/>
                    <a:pt x="33" y="94"/>
                  </a:cubicBezTo>
                  <a:cubicBezTo>
                    <a:pt x="33" y="94"/>
                    <a:pt x="32" y="94"/>
                    <a:pt x="31" y="94"/>
                  </a:cubicBezTo>
                  <a:cubicBezTo>
                    <a:pt x="30" y="94"/>
                    <a:pt x="30" y="94"/>
                    <a:pt x="29" y="94"/>
                  </a:cubicBezTo>
                  <a:close/>
                  <a:moveTo>
                    <a:pt x="21" y="43"/>
                  </a:moveTo>
                  <a:cubicBezTo>
                    <a:pt x="21" y="45"/>
                    <a:pt x="21" y="48"/>
                    <a:pt x="21" y="50"/>
                  </a:cubicBezTo>
                  <a:cubicBezTo>
                    <a:pt x="21" y="50"/>
                    <a:pt x="22" y="50"/>
                    <a:pt x="23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25" y="47"/>
                    <a:pt x="25" y="45"/>
                    <a:pt x="25" y="42"/>
                  </a:cubicBezTo>
                  <a:cubicBezTo>
                    <a:pt x="24" y="42"/>
                    <a:pt x="23" y="42"/>
                    <a:pt x="23" y="43"/>
                  </a:cubicBezTo>
                  <a:cubicBezTo>
                    <a:pt x="22" y="43"/>
                    <a:pt x="21" y="43"/>
                    <a:pt x="21" y="43"/>
                  </a:cubicBezTo>
                  <a:close/>
                  <a:moveTo>
                    <a:pt x="21" y="68"/>
                  </a:moveTo>
                  <a:cubicBezTo>
                    <a:pt x="21" y="71"/>
                    <a:pt x="21" y="73"/>
                    <a:pt x="21" y="76"/>
                  </a:cubicBezTo>
                  <a:cubicBezTo>
                    <a:pt x="21" y="76"/>
                    <a:pt x="22" y="76"/>
                    <a:pt x="23" y="76"/>
                  </a:cubicBezTo>
                  <a:cubicBezTo>
                    <a:pt x="23" y="76"/>
                    <a:pt x="24" y="75"/>
                    <a:pt x="25" y="75"/>
                  </a:cubicBezTo>
                  <a:cubicBezTo>
                    <a:pt x="25" y="73"/>
                    <a:pt x="25" y="71"/>
                    <a:pt x="25" y="68"/>
                  </a:cubicBezTo>
                  <a:cubicBezTo>
                    <a:pt x="24" y="68"/>
                    <a:pt x="23" y="68"/>
                    <a:pt x="23" y="68"/>
                  </a:cubicBezTo>
                  <a:cubicBezTo>
                    <a:pt x="22" y="68"/>
                    <a:pt x="21" y="68"/>
                    <a:pt x="21" y="68"/>
                  </a:cubicBezTo>
                  <a:close/>
                  <a:moveTo>
                    <a:pt x="21" y="81"/>
                  </a:moveTo>
                  <a:cubicBezTo>
                    <a:pt x="21" y="84"/>
                    <a:pt x="21" y="86"/>
                    <a:pt x="21" y="88"/>
                  </a:cubicBezTo>
                  <a:cubicBezTo>
                    <a:pt x="21" y="88"/>
                    <a:pt x="22" y="88"/>
                    <a:pt x="23" y="88"/>
                  </a:cubicBezTo>
                  <a:cubicBezTo>
                    <a:pt x="23" y="88"/>
                    <a:pt x="24" y="88"/>
                    <a:pt x="25" y="88"/>
                  </a:cubicBezTo>
                  <a:cubicBezTo>
                    <a:pt x="25" y="86"/>
                    <a:pt x="25" y="83"/>
                    <a:pt x="25" y="81"/>
                  </a:cubicBezTo>
                  <a:cubicBezTo>
                    <a:pt x="24" y="81"/>
                    <a:pt x="23" y="81"/>
                    <a:pt x="23" y="81"/>
                  </a:cubicBezTo>
                  <a:cubicBezTo>
                    <a:pt x="22" y="81"/>
                    <a:pt x="21" y="81"/>
                    <a:pt x="21" y="81"/>
                  </a:cubicBezTo>
                  <a:close/>
                  <a:moveTo>
                    <a:pt x="21" y="94"/>
                  </a:moveTo>
                  <a:cubicBezTo>
                    <a:pt x="21" y="96"/>
                    <a:pt x="21" y="99"/>
                    <a:pt x="21" y="101"/>
                  </a:cubicBezTo>
                  <a:cubicBezTo>
                    <a:pt x="21" y="101"/>
                    <a:pt x="22" y="101"/>
                    <a:pt x="23" y="101"/>
                  </a:cubicBezTo>
                  <a:cubicBezTo>
                    <a:pt x="23" y="101"/>
                    <a:pt x="24" y="101"/>
                    <a:pt x="25" y="101"/>
                  </a:cubicBezTo>
                  <a:cubicBezTo>
                    <a:pt x="25" y="99"/>
                    <a:pt x="25" y="96"/>
                    <a:pt x="25" y="94"/>
                  </a:cubicBezTo>
                  <a:cubicBezTo>
                    <a:pt x="24" y="94"/>
                    <a:pt x="23" y="94"/>
                    <a:pt x="23" y="94"/>
                  </a:cubicBezTo>
                  <a:cubicBezTo>
                    <a:pt x="22" y="94"/>
                    <a:pt x="21" y="94"/>
                    <a:pt x="21" y="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文本框 189"/>
            <p:cNvSpPr txBox="1"/>
            <p:nvPr/>
          </p:nvSpPr>
          <p:spPr>
            <a:xfrm>
              <a:off x="1355737" y="4030856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sz="2400">
                  <a:gradFill>
                    <a:gsLst>
                      <a:gs pos="16000">
                        <a:schemeClr val="accent3">
                          <a:lumMod val="40000"/>
                          <a:lumOff val="60000"/>
                        </a:schemeClr>
                      </a:gs>
                      <a:gs pos="70000">
                        <a:schemeClr val="accent3"/>
                      </a:gs>
                      <a:gs pos="100000">
                        <a:schemeClr val="accent3">
                          <a:lumMod val="50000"/>
                        </a:schemeClr>
                      </a:gs>
                    </a:gsLst>
                    <a:lin ang="5400000" scaled="1"/>
                  </a:gra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pPr algn="r"/>
              <a:r>
                <a:rPr lang="zh-CN" alt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输入文本内容</a:t>
              </a:r>
            </a:p>
          </p:txBody>
        </p:sp>
        <p:sp>
          <p:nvSpPr>
            <p:cNvPr id="191" name="矩形 190"/>
            <p:cNvSpPr/>
            <p:nvPr/>
          </p:nvSpPr>
          <p:spPr>
            <a:xfrm>
              <a:off x="564664" y="4373774"/>
              <a:ext cx="2330313" cy="5889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蹉跎的岁月，死去或离去的人们，无可追回的懊悔。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217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在这里</a:t>
            </a:r>
            <a:r>
              <a:rPr lang="zh-CN" altLang="en-US" dirty="0" smtClean="0">
                <a:solidFill>
                  <a:schemeClr val="accent1"/>
                </a:solidFill>
              </a:rPr>
              <a:t>输入您的</a:t>
            </a:r>
            <a:r>
              <a:rPr lang="zh-CN" altLang="en-US" dirty="0">
                <a:solidFill>
                  <a:schemeClr val="accent1"/>
                </a:solidFill>
              </a:rPr>
              <a:t>标题</a:t>
            </a:r>
          </a:p>
        </p:txBody>
      </p:sp>
      <p:grpSp>
        <p:nvGrpSpPr>
          <p:cNvPr id="192" name="组合 191"/>
          <p:cNvGrpSpPr/>
          <p:nvPr/>
        </p:nvGrpSpPr>
        <p:grpSpPr>
          <a:xfrm>
            <a:off x="1558896" y="1478893"/>
            <a:ext cx="9299604" cy="4961566"/>
            <a:chOff x="575611" y="2033584"/>
            <a:chExt cx="6205495" cy="3885077"/>
          </a:xfrm>
          <a:solidFill>
            <a:schemeClr val="bg1">
              <a:lumMod val="85000"/>
              <a:alpha val="76000"/>
            </a:schemeClr>
          </a:solidFill>
        </p:grpSpPr>
        <p:sp>
          <p:nvSpPr>
            <p:cNvPr id="193" name="Freeform 27"/>
            <p:cNvSpPr>
              <a:spLocks/>
            </p:cNvSpPr>
            <p:nvPr/>
          </p:nvSpPr>
          <p:spPr bwMode="auto">
            <a:xfrm>
              <a:off x="585452" y="3619892"/>
              <a:ext cx="36411" cy="39362"/>
            </a:xfrm>
            <a:custGeom>
              <a:avLst/>
              <a:gdLst>
                <a:gd name="T0" fmla="*/ 14 w 16"/>
                <a:gd name="T1" fmla="*/ 8 h 17"/>
                <a:gd name="T2" fmla="*/ 9 w 16"/>
                <a:gd name="T3" fmla="*/ 12 h 17"/>
                <a:gd name="T4" fmla="*/ 5 w 16"/>
                <a:gd name="T5" fmla="*/ 17 h 17"/>
                <a:gd name="T6" fmla="*/ 3 w 16"/>
                <a:gd name="T7" fmla="*/ 12 h 17"/>
                <a:gd name="T8" fmla="*/ 4 w 16"/>
                <a:gd name="T9" fmla="*/ 7 h 17"/>
                <a:gd name="T10" fmla="*/ 5 w 16"/>
                <a:gd name="T11" fmla="*/ 3 h 17"/>
                <a:gd name="T12" fmla="*/ 11 w 16"/>
                <a:gd name="T13" fmla="*/ 2 h 17"/>
                <a:gd name="T14" fmla="*/ 14 w 16"/>
                <a:gd name="T15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7">
                  <a:moveTo>
                    <a:pt x="14" y="8"/>
                  </a:moveTo>
                  <a:cubicBezTo>
                    <a:pt x="13" y="10"/>
                    <a:pt x="10" y="10"/>
                    <a:pt x="9" y="12"/>
                  </a:cubicBezTo>
                  <a:cubicBezTo>
                    <a:pt x="8" y="14"/>
                    <a:pt x="9" y="17"/>
                    <a:pt x="5" y="17"/>
                  </a:cubicBezTo>
                  <a:cubicBezTo>
                    <a:pt x="3" y="16"/>
                    <a:pt x="0" y="13"/>
                    <a:pt x="3" y="12"/>
                  </a:cubicBezTo>
                  <a:cubicBezTo>
                    <a:pt x="1" y="11"/>
                    <a:pt x="0" y="8"/>
                    <a:pt x="4" y="7"/>
                  </a:cubicBezTo>
                  <a:cubicBezTo>
                    <a:pt x="4" y="5"/>
                    <a:pt x="3" y="4"/>
                    <a:pt x="5" y="3"/>
                  </a:cubicBezTo>
                  <a:cubicBezTo>
                    <a:pt x="7" y="2"/>
                    <a:pt x="9" y="3"/>
                    <a:pt x="11" y="2"/>
                  </a:cubicBezTo>
                  <a:cubicBezTo>
                    <a:pt x="16" y="0"/>
                    <a:pt x="16" y="5"/>
                    <a:pt x="1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Freeform 28"/>
            <p:cNvSpPr>
              <a:spLocks/>
            </p:cNvSpPr>
            <p:nvPr/>
          </p:nvSpPr>
          <p:spPr bwMode="auto">
            <a:xfrm>
              <a:off x="575611" y="2916288"/>
              <a:ext cx="2303689" cy="3002373"/>
            </a:xfrm>
            <a:custGeom>
              <a:avLst/>
              <a:gdLst>
                <a:gd name="T0" fmla="*/ 746 w 990"/>
                <a:gd name="T1" fmla="*/ 1241 h 1289"/>
                <a:gd name="T2" fmla="*/ 774 w 990"/>
                <a:gd name="T3" fmla="*/ 1135 h 1289"/>
                <a:gd name="T4" fmla="*/ 823 w 990"/>
                <a:gd name="T5" fmla="*/ 1059 h 1289"/>
                <a:gd name="T6" fmla="*/ 949 w 990"/>
                <a:gd name="T7" fmla="*/ 942 h 1289"/>
                <a:gd name="T8" fmla="*/ 954 w 990"/>
                <a:gd name="T9" fmla="*/ 806 h 1289"/>
                <a:gd name="T10" fmla="*/ 877 w 990"/>
                <a:gd name="T11" fmla="*/ 766 h 1289"/>
                <a:gd name="T12" fmla="*/ 748 w 990"/>
                <a:gd name="T13" fmla="*/ 704 h 1289"/>
                <a:gd name="T14" fmla="*/ 674 w 990"/>
                <a:gd name="T15" fmla="*/ 714 h 1289"/>
                <a:gd name="T16" fmla="*/ 597 w 990"/>
                <a:gd name="T17" fmla="*/ 648 h 1289"/>
                <a:gd name="T18" fmla="*/ 547 w 990"/>
                <a:gd name="T19" fmla="*/ 558 h 1289"/>
                <a:gd name="T20" fmla="*/ 640 w 990"/>
                <a:gd name="T21" fmla="*/ 578 h 1289"/>
                <a:gd name="T22" fmla="*/ 682 w 990"/>
                <a:gd name="T23" fmla="*/ 470 h 1289"/>
                <a:gd name="T24" fmla="*/ 777 w 990"/>
                <a:gd name="T25" fmla="*/ 407 h 1289"/>
                <a:gd name="T26" fmla="*/ 794 w 990"/>
                <a:gd name="T27" fmla="*/ 401 h 1289"/>
                <a:gd name="T28" fmla="*/ 724 w 990"/>
                <a:gd name="T29" fmla="*/ 389 h 1289"/>
                <a:gd name="T30" fmla="*/ 818 w 990"/>
                <a:gd name="T31" fmla="*/ 311 h 1289"/>
                <a:gd name="T32" fmla="*/ 781 w 990"/>
                <a:gd name="T33" fmla="*/ 237 h 1289"/>
                <a:gd name="T34" fmla="*/ 732 w 990"/>
                <a:gd name="T35" fmla="*/ 205 h 1289"/>
                <a:gd name="T36" fmla="*/ 675 w 990"/>
                <a:gd name="T37" fmla="*/ 260 h 1289"/>
                <a:gd name="T38" fmla="*/ 644 w 990"/>
                <a:gd name="T39" fmla="*/ 326 h 1289"/>
                <a:gd name="T40" fmla="*/ 550 w 990"/>
                <a:gd name="T41" fmla="*/ 240 h 1289"/>
                <a:gd name="T42" fmla="*/ 593 w 990"/>
                <a:gd name="T43" fmla="*/ 139 h 1289"/>
                <a:gd name="T44" fmla="*/ 641 w 990"/>
                <a:gd name="T45" fmla="*/ 84 h 1289"/>
                <a:gd name="T46" fmla="*/ 594 w 990"/>
                <a:gd name="T47" fmla="*/ 91 h 1289"/>
                <a:gd name="T48" fmla="*/ 564 w 990"/>
                <a:gd name="T49" fmla="*/ 36 h 1289"/>
                <a:gd name="T50" fmla="*/ 552 w 990"/>
                <a:gd name="T51" fmla="*/ 82 h 1289"/>
                <a:gd name="T52" fmla="*/ 466 w 990"/>
                <a:gd name="T53" fmla="*/ 74 h 1289"/>
                <a:gd name="T54" fmla="*/ 400 w 990"/>
                <a:gd name="T55" fmla="*/ 81 h 1289"/>
                <a:gd name="T56" fmla="*/ 319 w 990"/>
                <a:gd name="T57" fmla="*/ 60 h 1289"/>
                <a:gd name="T58" fmla="*/ 269 w 990"/>
                <a:gd name="T59" fmla="*/ 51 h 1289"/>
                <a:gd name="T60" fmla="*/ 204 w 990"/>
                <a:gd name="T61" fmla="*/ 53 h 1289"/>
                <a:gd name="T62" fmla="*/ 113 w 990"/>
                <a:gd name="T63" fmla="*/ 27 h 1289"/>
                <a:gd name="T64" fmla="*/ 67 w 990"/>
                <a:gd name="T65" fmla="*/ 36 h 1289"/>
                <a:gd name="T66" fmla="*/ 35 w 990"/>
                <a:gd name="T67" fmla="*/ 100 h 1289"/>
                <a:gd name="T68" fmla="*/ 7 w 990"/>
                <a:gd name="T69" fmla="*/ 135 h 1289"/>
                <a:gd name="T70" fmla="*/ 47 w 990"/>
                <a:gd name="T71" fmla="*/ 174 h 1289"/>
                <a:gd name="T72" fmla="*/ 50 w 990"/>
                <a:gd name="T73" fmla="*/ 211 h 1289"/>
                <a:gd name="T74" fmla="*/ 87 w 990"/>
                <a:gd name="T75" fmla="*/ 239 h 1289"/>
                <a:gd name="T76" fmla="*/ 38 w 990"/>
                <a:gd name="T77" fmla="*/ 296 h 1289"/>
                <a:gd name="T78" fmla="*/ 109 w 990"/>
                <a:gd name="T79" fmla="*/ 239 h 1289"/>
                <a:gd name="T80" fmla="*/ 124 w 990"/>
                <a:gd name="T81" fmla="*/ 235 h 1289"/>
                <a:gd name="T82" fmla="*/ 213 w 990"/>
                <a:gd name="T83" fmla="*/ 234 h 1289"/>
                <a:gd name="T84" fmla="*/ 246 w 990"/>
                <a:gd name="T85" fmla="*/ 263 h 1289"/>
                <a:gd name="T86" fmla="*/ 290 w 990"/>
                <a:gd name="T87" fmla="*/ 315 h 1289"/>
                <a:gd name="T88" fmla="*/ 324 w 990"/>
                <a:gd name="T89" fmla="*/ 371 h 1289"/>
                <a:gd name="T90" fmla="*/ 346 w 990"/>
                <a:gd name="T91" fmla="*/ 491 h 1289"/>
                <a:gd name="T92" fmla="*/ 417 w 990"/>
                <a:gd name="T93" fmla="*/ 586 h 1289"/>
                <a:gd name="T94" fmla="*/ 418 w 990"/>
                <a:gd name="T95" fmla="*/ 556 h 1289"/>
                <a:gd name="T96" fmla="*/ 479 w 990"/>
                <a:gd name="T97" fmla="*/ 641 h 1289"/>
                <a:gd name="T98" fmla="*/ 599 w 990"/>
                <a:gd name="T99" fmla="*/ 685 h 1289"/>
                <a:gd name="T100" fmla="*/ 659 w 990"/>
                <a:gd name="T101" fmla="*/ 728 h 1289"/>
                <a:gd name="T102" fmla="*/ 652 w 990"/>
                <a:gd name="T103" fmla="*/ 800 h 1289"/>
                <a:gd name="T104" fmla="*/ 680 w 990"/>
                <a:gd name="T105" fmla="*/ 883 h 1289"/>
                <a:gd name="T106" fmla="*/ 721 w 990"/>
                <a:gd name="T107" fmla="*/ 996 h 1289"/>
                <a:gd name="T108" fmla="*/ 700 w 990"/>
                <a:gd name="T109" fmla="*/ 1132 h 1289"/>
                <a:gd name="T110" fmla="*/ 706 w 990"/>
                <a:gd name="T111" fmla="*/ 1163 h 1289"/>
                <a:gd name="T112" fmla="*/ 696 w 990"/>
                <a:gd name="T113" fmla="*/ 1223 h 1289"/>
                <a:gd name="T114" fmla="*/ 705 w 990"/>
                <a:gd name="T115" fmla="*/ 1256 h 1289"/>
                <a:gd name="T116" fmla="*/ 730 w 990"/>
                <a:gd name="T117" fmla="*/ 1273 h 1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90" h="1289">
                  <a:moveTo>
                    <a:pt x="763" y="1273"/>
                  </a:moveTo>
                  <a:cubicBezTo>
                    <a:pt x="765" y="1273"/>
                    <a:pt x="766" y="1271"/>
                    <a:pt x="768" y="1270"/>
                  </a:cubicBezTo>
                  <a:cubicBezTo>
                    <a:pt x="769" y="1270"/>
                    <a:pt x="769" y="1269"/>
                    <a:pt x="770" y="1269"/>
                  </a:cubicBezTo>
                  <a:cubicBezTo>
                    <a:pt x="770" y="1269"/>
                    <a:pt x="772" y="1268"/>
                    <a:pt x="772" y="1268"/>
                  </a:cubicBezTo>
                  <a:cubicBezTo>
                    <a:pt x="771" y="1268"/>
                    <a:pt x="771" y="1268"/>
                    <a:pt x="771" y="1268"/>
                  </a:cubicBezTo>
                  <a:cubicBezTo>
                    <a:pt x="770" y="1267"/>
                    <a:pt x="769" y="1268"/>
                    <a:pt x="768" y="1267"/>
                  </a:cubicBezTo>
                  <a:cubicBezTo>
                    <a:pt x="765" y="1267"/>
                    <a:pt x="763" y="1267"/>
                    <a:pt x="761" y="1265"/>
                  </a:cubicBezTo>
                  <a:cubicBezTo>
                    <a:pt x="758" y="1264"/>
                    <a:pt x="753" y="1262"/>
                    <a:pt x="751" y="1259"/>
                  </a:cubicBezTo>
                  <a:cubicBezTo>
                    <a:pt x="749" y="1256"/>
                    <a:pt x="747" y="1253"/>
                    <a:pt x="744" y="1249"/>
                  </a:cubicBezTo>
                  <a:cubicBezTo>
                    <a:pt x="743" y="1248"/>
                    <a:pt x="741" y="1247"/>
                    <a:pt x="741" y="1244"/>
                  </a:cubicBezTo>
                  <a:cubicBezTo>
                    <a:pt x="742" y="1242"/>
                    <a:pt x="745" y="1243"/>
                    <a:pt x="746" y="1241"/>
                  </a:cubicBezTo>
                  <a:cubicBezTo>
                    <a:pt x="740" y="1235"/>
                    <a:pt x="738" y="1230"/>
                    <a:pt x="742" y="1223"/>
                  </a:cubicBezTo>
                  <a:cubicBezTo>
                    <a:pt x="744" y="1219"/>
                    <a:pt x="745" y="1216"/>
                    <a:pt x="746" y="1213"/>
                  </a:cubicBezTo>
                  <a:cubicBezTo>
                    <a:pt x="748" y="1208"/>
                    <a:pt x="750" y="1206"/>
                    <a:pt x="754" y="1203"/>
                  </a:cubicBezTo>
                  <a:cubicBezTo>
                    <a:pt x="759" y="1200"/>
                    <a:pt x="769" y="1190"/>
                    <a:pt x="765" y="1183"/>
                  </a:cubicBezTo>
                  <a:cubicBezTo>
                    <a:pt x="763" y="1180"/>
                    <a:pt x="759" y="1179"/>
                    <a:pt x="756" y="1177"/>
                  </a:cubicBezTo>
                  <a:cubicBezTo>
                    <a:pt x="753" y="1175"/>
                    <a:pt x="750" y="1171"/>
                    <a:pt x="752" y="1167"/>
                  </a:cubicBezTo>
                  <a:cubicBezTo>
                    <a:pt x="754" y="1163"/>
                    <a:pt x="760" y="1164"/>
                    <a:pt x="762" y="1160"/>
                  </a:cubicBezTo>
                  <a:cubicBezTo>
                    <a:pt x="762" y="1160"/>
                    <a:pt x="761" y="1157"/>
                    <a:pt x="762" y="1155"/>
                  </a:cubicBezTo>
                  <a:cubicBezTo>
                    <a:pt x="762" y="1153"/>
                    <a:pt x="764" y="1152"/>
                    <a:pt x="765" y="1150"/>
                  </a:cubicBezTo>
                  <a:cubicBezTo>
                    <a:pt x="767" y="1147"/>
                    <a:pt x="770" y="1145"/>
                    <a:pt x="772" y="1142"/>
                  </a:cubicBezTo>
                  <a:cubicBezTo>
                    <a:pt x="773" y="1141"/>
                    <a:pt x="776" y="1137"/>
                    <a:pt x="774" y="1135"/>
                  </a:cubicBezTo>
                  <a:cubicBezTo>
                    <a:pt x="773" y="1134"/>
                    <a:pt x="770" y="1136"/>
                    <a:pt x="769" y="1135"/>
                  </a:cubicBezTo>
                  <a:cubicBezTo>
                    <a:pt x="763" y="1130"/>
                    <a:pt x="765" y="1117"/>
                    <a:pt x="772" y="1114"/>
                  </a:cubicBezTo>
                  <a:cubicBezTo>
                    <a:pt x="776" y="1112"/>
                    <a:pt x="778" y="1118"/>
                    <a:pt x="783" y="1116"/>
                  </a:cubicBezTo>
                  <a:cubicBezTo>
                    <a:pt x="787" y="1115"/>
                    <a:pt x="788" y="1110"/>
                    <a:pt x="788" y="1106"/>
                  </a:cubicBezTo>
                  <a:cubicBezTo>
                    <a:pt x="789" y="1102"/>
                    <a:pt x="789" y="1098"/>
                    <a:pt x="792" y="1096"/>
                  </a:cubicBezTo>
                  <a:cubicBezTo>
                    <a:pt x="796" y="1093"/>
                    <a:pt x="801" y="1096"/>
                    <a:pt x="805" y="1095"/>
                  </a:cubicBezTo>
                  <a:cubicBezTo>
                    <a:pt x="809" y="1094"/>
                    <a:pt x="816" y="1093"/>
                    <a:pt x="819" y="1091"/>
                  </a:cubicBezTo>
                  <a:cubicBezTo>
                    <a:pt x="822" y="1089"/>
                    <a:pt x="823" y="1086"/>
                    <a:pt x="824" y="1083"/>
                  </a:cubicBezTo>
                  <a:cubicBezTo>
                    <a:pt x="826" y="1081"/>
                    <a:pt x="828" y="1081"/>
                    <a:pt x="829" y="1078"/>
                  </a:cubicBezTo>
                  <a:cubicBezTo>
                    <a:pt x="830" y="1075"/>
                    <a:pt x="830" y="1071"/>
                    <a:pt x="830" y="1067"/>
                  </a:cubicBezTo>
                  <a:cubicBezTo>
                    <a:pt x="830" y="1062"/>
                    <a:pt x="828" y="1061"/>
                    <a:pt x="823" y="1059"/>
                  </a:cubicBezTo>
                  <a:cubicBezTo>
                    <a:pt x="820" y="1057"/>
                    <a:pt x="816" y="1054"/>
                    <a:pt x="820" y="1052"/>
                  </a:cubicBezTo>
                  <a:cubicBezTo>
                    <a:pt x="825" y="1047"/>
                    <a:pt x="836" y="1057"/>
                    <a:pt x="841" y="1059"/>
                  </a:cubicBezTo>
                  <a:cubicBezTo>
                    <a:pt x="850" y="1063"/>
                    <a:pt x="850" y="1054"/>
                    <a:pt x="854" y="1048"/>
                  </a:cubicBezTo>
                  <a:cubicBezTo>
                    <a:pt x="858" y="1042"/>
                    <a:pt x="862" y="1034"/>
                    <a:pt x="868" y="1029"/>
                  </a:cubicBezTo>
                  <a:cubicBezTo>
                    <a:pt x="874" y="1024"/>
                    <a:pt x="880" y="1018"/>
                    <a:pt x="884" y="1011"/>
                  </a:cubicBezTo>
                  <a:cubicBezTo>
                    <a:pt x="887" y="1004"/>
                    <a:pt x="889" y="997"/>
                    <a:pt x="889" y="989"/>
                  </a:cubicBezTo>
                  <a:cubicBezTo>
                    <a:pt x="890" y="980"/>
                    <a:pt x="894" y="976"/>
                    <a:pt x="901" y="970"/>
                  </a:cubicBezTo>
                  <a:cubicBezTo>
                    <a:pt x="906" y="965"/>
                    <a:pt x="913" y="959"/>
                    <a:pt x="920" y="958"/>
                  </a:cubicBezTo>
                  <a:cubicBezTo>
                    <a:pt x="925" y="957"/>
                    <a:pt x="930" y="959"/>
                    <a:pt x="934" y="957"/>
                  </a:cubicBezTo>
                  <a:cubicBezTo>
                    <a:pt x="937" y="955"/>
                    <a:pt x="938" y="951"/>
                    <a:pt x="941" y="949"/>
                  </a:cubicBezTo>
                  <a:cubicBezTo>
                    <a:pt x="944" y="947"/>
                    <a:pt x="947" y="945"/>
                    <a:pt x="949" y="942"/>
                  </a:cubicBezTo>
                  <a:cubicBezTo>
                    <a:pt x="951" y="938"/>
                    <a:pt x="952" y="934"/>
                    <a:pt x="953" y="930"/>
                  </a:cubicBezTo>
                  <a:cubicBezTo>
                    <a:pt x="954" y="926"/>
                    <a:pt x="956" y="923"/>
                    <a:pt x="957" y="919"/>
                  </a:cubicBezTo>
                  <a:cubicBezTo>
                    <a:pt x="959" y="912"/>
                    <a:pt x="960" y="903"/>
                    <a:pt x="961" y="895"/>
                  </a:cubicBezTo>
                  <a:cubicBezTo>
                    <a:pt x="963" y="887"/>
                    <a:pt x="963" y="879"/>
                    <a:pt x="969" y="872"/>
                  </a:cubicBezTo>
                  <a:cubicBezTo>
                    <a:pt x="974" y="866"/>
                    <a:pt x="982" y="864"/>
                    <a:pt x="986" y="857"/>
                  </a:cubicBezTo>
                  <a:cubicBezTo>
                    <a:pt x="988" y="853"/>
                    <a:pt x="988" y="849"/>
                    <a:pt x="988" y="845"/>
                  </a:cubicBezTo>
                  <a:cubicBezTo>
                    <a:pt x="989" y="841"/>
                    <a:pt x="990" y="837"/>
                    <a:pt x="990" y="833"/>
                  </a:cubicBezTo>
                  <a:cubicBezTo>
                    <a:pt x="989" y="831"/>
                    <a:pt x="990" y="825"/>
                    <a:pt x="988" y="823"/>
                  </a:cubicBezTo>
                  <a:cubicBezTo>
                    <a:pt x="985" y="821"/>
                    <a:pt x="979" y="821"/>
                    <a:pt x="977" y="819"/>
                  </a:cubicBezTo>
                  <a:cubicBezTo>
                    <a:pt x="973" y="816"/>
                    <a:pt x="968" y="815"/>
                    <a:pt x="964" y="813"/>
                  </a:cubicBezTo>
                  <a:cubicBezTo>
                    <a:pt x="961" y="810"/>
                    <a:pt x="958" y="808"/>
                    <a:pt x="954" y="806"/>
                  </a:cubicBezTo>
                  <a:cubicBezTo>
                    <a:pt x="950" y="804"/>
                    <a:pt x="946" y="801"/>
                    <a:pt x="942" y="800"/>
                  </a:cubicBezTo>
                  <a:cubicBezTo>
                    <a:pt x="937" y="800"/>
                    <a:pt x="932" y="802"/>
                    <a:pt x="928" y="801"/>
                  </a:cubicBezTo>
                  <a:cubicBezTo>
                    <a:pt x="923" y="800"/>
                    <a:pt x="922" y="795"/>
                    <a:pt x="918" y="793"/>
                  </a:cubicBezTo>
                  <a:cubicBezTo>
                    <a:pt x="914" y="792"/>
                    <a:pt x="910" y="791"/>
                    <a:pt x="906" y="790"/>
                  </a:cubicBezTo>
                  <a:cubicBezTo>
                    <a:pt x="901" y="789"/>
                    <a:pt x="898" y="789"/>
                    <a:pt x="894" y="793"/>
                  </a:cubicBezTo>
                  <a:cubicBezTo>
                    <a:pt x="892" y="795"/>
                    <a:pt x="890" y="800"/>
                    <a:pt x="886" y="801"/>
                  </a:cubicBezTo>
                  <a:cubicBezTo>
                    <a:pt x="883" y="793"/>
                    <a:pt x="892" y="791"/>
                    <a:pt x="894" y="787"/>
                  </a:cubicBezTo>
                  <a:cubicBezTo>
                    <a:pt x="890" y="786"/>
                    <a:pt x="885" y="783"/>
                    <a:pt x="881" y="783"/>
                  </a:cubicBezTo>
                  <a:cubicBezTo>
                    <a:pt x="878" y="783"/>
                    <a:pt x="876" y="788"/>
                    <a:pt x="874" y="790"/>
                  </a:cubicBezTo>
                  <a:cubicBezTo>
                    <a:pt x="868" y="793"/>
                    <a:pt x="868" y="787"/>
                    <a:pt x="871" y="784"/>
                  </a:cubicBezTo>
                  <a:cubicBezTo>
                    <a:pt x="877" y="777"/>
                    <a:pt x="882" y="775"/>
                    <a:pt x="877" y="766"/>
                  </a:cubicBezTo>
                  <a:cubicBezTo>
                    <a:pt x="873" y="760"/>
                    <a:pt x="869" y="753"/>
                    <a:pt x="864" y="748"/>
                  </a:cubicBezTo>
                  <a:cubicBezTo>
                    <a:pt x="858" y="742"/>
                    <a:pt x="848" y="736"/>
                    <a:pt x="840" y="738"/>
                  </a:cubicBezTo>
                  <a:cubicBezTo>
                    <a:pt x="836" y="739"/>
                    <a:pt x="834" y="740"/>
                    <a:pt x="829" y="737"/>
                  </a:cubicBezTo>
                  <a:cubicBezTo>
                    <a:pt x="824" y="735"/>
                    <a:pt x="825" y="734"/>
                    <a:pt x="823" y="729"/>
                  </a:cubicBezTo>
                  <a:cubicBezTo>
                    <a:pt x="820" y="726"/>
                    <a:pt x="816" y="722"/>
                    <a:pt x="812" y="721"/>
                  </a:cubicBezTo>
                  <a:cubicBezTo>
                    <a:pt x="806" y="720"/>
                    <a:pt x="805" y="721"/>
                    <a:pt x="803" y="715"/>
                  </a:cubicBezTo>
                  <a:cubicBezTo>
                    <a:pt x="801" y="715"/>
                    <a:pt x="797" y="711"/>
                    <a:pt x="794" y="709"/>
                  </a:cubicBezTo>
                  <a:cubicBezTo>
                    <a:pt x="792" y="708"/>
                    <a:pt x="789" y="706"/>
                    <a:pt x="786" y="705"/>
                  </a:cubicBezTo>
                  <a:cubicBezTo>
                    <a:pt x="779" y="702"/>
                    <a:pt x="775" y="708"/>
                    <a:pt x="767" y="706"/>
                  </a:cubicBezTo>
                  <a:cubicBezTo>
                    <a:pt x="764" y="706"/>
                    <a:pt x="760" y="704"/>
                    <a:pt x="757" y="704"/>
                  </a:cubicBezTo>
                  <a:cubicBezTo>
                    <a:pt x="753" y="703"/>
                    <a:pt x="752" y="706"/>
                    <a:pt x="748" y="704"/>
                  </a:cubicBezTo>
                  <a:cubicBezTo>
                    <a:pt x="745" y="703"/>
                    <a:pt x="744" y="699"/>
                    <a:pt x="742" y="698"/>
                  </a:cubicBezTo>
                  <a:cubicBezTo>
                    <a:pt x="739" y="696"/>
                    <a:pt x="731" y="695"/>
                    <a:pt x="728" y="697"/>
                  </a:cubicBezTo>
                  <a:cubicBezTo>
                    <a:pt x="725" y="699"/>
                    <a:pt x="723" y="699"/>
                    <a:pt x="723" y="702"/>
                  </a:cubicBezTo>
                  <a:cubicBezTo>
                    <a:pt x="722" y="704"/>
                    <a:pt x="727" y="717"/>
                    <a:pt x="719" y="714"/>
                  </a:cubicBezTo>
                  <a:cubicBezTo>
                    <a:pt x="713" y="712"/>
                    <a:pt x="721" y="692"/>
                    <a:pt x="724" y="688"/>
                  </a:cubicBezTo>
                  <a:cubicBezTo>
                    <a:pt x="721" y="686"/>
                    <a:pt x="708" y="693"/>
                    <a:pt x="703" y="694"/>
                  </a:cubicBezTo>
                  <a:cubicBezTo>
                    <a:pt x="700" y="695"/>
                    <a:pt x="696" y="695"/>
                    <a:pt x="693" y="697"/>
                  </a:cubicBezTo>
                  <a:cubicBezTo>
                    <a:pt x="689" y="699"/>
                    <a:pt x="691" y="702"/>
                    <a:pt x="690" y="706"/>
                  </a:cubicBezTo>
                  <a:cubicBezTo>
                    <a:pt x="690" y="708"/>
                    <a:pt x="688" y="712"/>
                    <a:pt x="687" y="715"/>
                  </a:cubicBezTo>
                  <a:cubicBezTo>
                    <a:pt x="686" y="718"/>
                    <a:pt x="684" y="721"/>
                    <a:pt x="680" y="720"/>
                  </a:cubicBezTo>
                  <a:cubicBezTo>
                    <a:pt x="677" y="719"/>
                    <a:pt x="676" y="715"/>
                    <a:pt x="674" y="714"/>
                  </a:cubicBezTo>
                  <a:cubicBezTo>
                    <a:pt x="671" y="712"/>
                    <a:pt x="667" y="712"/>
                    <a:pt x="663" y="712"/>
                  </a:cubicBezTo>
                  <a:cubicBezTo>
                    <a:pt x="658" y="711"/>
                    <a:pt x="656" y="710"/>
                    <a:pt x="651" y="713"/>
                  </a:cubicBezTo>
                  <a:cubicBezTo>
                    <a:pt x="647" y="715"/>
                    <a:pt x="646" y="717"/>
                    <a:pt x="642" y="713"/>
                  </a:cubicBezTo>
                  <a:cubicBezTo>
                    <a:pt x="637" y="709"/>
                    <a:pt x="632" y="700"/>
                    <a:pt x="631" y="693"/>
                  </a:cubicBezTo>
                  <a:cubicBezTo>
                    <a:pt x="631" y="686"/>
                    <a:pt x="634" y="676"/>
                    <a:pt x="631" y="669"/>
                  </a:cubicBezTo>
                  <a:cubicBezTo>
                    <a:pt x="630" y="665"/>
                    <a:pt x="622" y="665"/>
                    <a:pt x="618" y="664"/>
                  </a:cubicBezTo>
                  <a:cubicBezTo>
                    <a:pt x="617" y="663"/>
                    <a:pt x="615" y="661"/>
                    <a:pt x="613" y="660"/>
                  </a:cubicBezTo>
                  <a:cubicBezTo>
                    <a:pt x="610" y="660"/>
                    <a:pt x="606" y="661"/>
                    <a:pt x="603" y="661"/>
                  </a:cubicBezTo>
                  <a:cubicBezTo>
                    <a:pt x="601" y="661"/>
                    <a:pt x="595" y="664"/>
                    <a:pt x="593" y="664"/>
                  </a:cubicBezTo>
                  <a:cubicBezTo>
                    <a:pt x="589" y="663"/>
                    <a:pt x="594" y="659"/>
                    <a:pt x="595" y="657"/>
                  </a:cubicBezTo>
                  <a:cubicBezTo>
                    <a:pt x="596" y="654"/>
                    <a:pt x="597" y="650"/>
                    <a:pt x="597" y="648"/>
                  </a:cubicBezTo>
                  <a:cubicBezTo>
                    <a:pt x="599" y="640"/>
                    <a:pt x="610" y="614"/>
                    <a:pt x="593" y="616"/>
                  </a:cubicBezTo>
                  <a:cubicBezTo>
                    <a:pt x="589" y="616"/>
                    <a:pt x="584" y="618"/>
                    <a:pt x="581" y="620"/>
                  </a:cubicBezTo>
                  <a:cubicBezTo>
                    <a:pt x="577" y="624"/>
                    <a:pt x="579" y="626"/>
                    <a:pt x="578" y="631"/>
                  </a:cubicBezTo>
                  <a:cubicBezTo>
                    <a:pt x="577" y="642"/>
                    <a:pt x="567" y="640"/>
                    <a:pt x="559" y="641"/>
                  </a:cubicBezTo>
                  <a:cubicBezTo>
                    <a:pt x="550" y="643"/>
                    <a:pt x="543" y="643"/>
                    <a:pt x="537" y="635"/>
                  </a:cubicBezTo>
                  <a:cubicBezTo>
                    <a:pt x="533" y="629"/>
                    <a:pt x="531" y="621"/>
                    <a:pt x="529" y="613"/>
                  </a:cubicBezTo>
                  <a:cubicBezTo>
                    <a:pt x="528" y="609"/>
                    <a:pt x="526" y="606"/>
                    <a:pt x="527" y="601"/>
                  </a:cubicBezTo>
                  <a:cubicBezTo>
                    <a:pt x="528" y="597"/>
                    <a:pt x="530" y="595"/>
                    <a:pt x="530" y="590"/>
                  </a:cubicBezTo>
                  <a:cubicBezTo>
                    <a:pt x="530" y="582"/>
                    <a:pt x="529" y="576"/>
                    <a:pt x="534" y="569"/>
                  </a:cubicBezTo>
                  <a:cubicBezTo>
                    <a:pt x="537" y="566"/>
                    <a:pt x="541" y="566"/>
                    <a:pt x="544" y="563"/>
                  </a:cubicBezTo>
                  <a:cubicBezTo>
                    <a:pt x="545" y="562"/>
                    <a:pt x="545" y="560"/>
                    <a:pt x="547" y="558"/>
                  </a:cubicBezTo>
                  <a:cubicBezTo>
                    <a:pt x="549" y="557"/>
                    <a:pt x="551" y="557"/>
                    <a:pt x="553" y="556"/>
                  </a:cubicBezTo>
                  <a:cubicBezTo>
                    <a:pt x="557" y="554"/>
                    <a:pt x="562" y="552"/>
                    <a:pt x="567" y="554"/>
                  </a:cubicBezTo>
                  <a:cubicBezTo>
                    <a:pt x="570" y="555"/>
                    <a:pt x="586" y="563"/>
                    <a:pt x="584" y="555"/>
                  </a:cubicBezTo>
                  <a:cubicBezTo>
                    <a:pt x="584" y="553"/>
                    <a:pt x="580" y="553"/>
                    <a:pt x="583" y="550"/>
                  </a:cubicBezTo>
                  <a:cubicBezTo>
                    <a:pt x="584" y="549"/>
                    <a:pt x="588" y="551"/>
                    <a:pt x="590" y="551"/>
                  </a:cubicBezTo>
                  <a:cubicBezTo>
                    <a:pt x="594" y="551"/>
                    <a:pt x="599" y="550"/>
                    <a:pt x="603" y="550"/>
                  </a:cubicBezTo>
                  <a:cubicBezTo>
                    <a:pt x="609" y="549"/>
                    <a:pt x="610" y="551"/>
                    <a:pt x="615" y="553"/>
                  </a:cubicBezTo>
                  <a:cubicBezTo>
                    <a:pt x="620" y="556"/>
                    <a:pt x="622" y="552"/>
                    <a:pt x="627" y="553"/>
                  </a:cubicBezTo>
                  <a:cubicBezTo>
                    <a:pt x="630" y="554"/>
                    <a:pt x="633" y="559"/>
                    <a:pt x="634" y="561"/>
                  </a:cubicBezTo>
                  <a:cubicBezTo>
                    <a:pt x="635" y="565"/>
                    <a:pt x="633" y="569"/>
                    <a:pt x="635" y="573"/>
                  </a:cubicBezTo>
                  <a:cubicBezTo>
                    <a:pt x="636" y="575"/>
                    <a:pt x="638" y="576"/>
                    <a:pt x="640" y="578"/>
                  </a:cubicBezTo>
                  <a:cubicBezTo>
                    <a:pt x="641" y="580"/>
                    <a:pt x="641" y="581"/>
                    <a:pt x="642" y="583"/>
                  </a:cubicBezTo>
                  <a:cubicBezTo>
                    <a:pt x="643" y="585"/>
                    <a:pt x="644" y="594"/>
                    <a:pt x="647" y="594"/>
                  </a:cubicBezTo>
                  <a:cubicBezTo>
                    <a:pt x="650" y="595"/>
                    <a:pt x="654" y="588"/>
                    <a:pt x="655" y="586"/>
                  </a:cubicBezTo>
                  <a:cubicBezTo>
                    <a:pt x="657" y="580"/>
                    <a:pt x="652" y="570"/>
                    <a:pt x="651" y="563"/>
                  </a:cubicBezTo>
                  <a:cubicBezTo>
                    <a:pt x="650" y="556"/>
                    <a:pt x="647" y="548"/>
                    <a:pt x="647" y="541"/>
                  </a:cubicBezTo>
                  <a:cubicBezTo>
                    <a:pt x="647" y="534"/>
                    <a:pt x="656" y="530"/>
                    <a:pt x="661" y="526"/>
                  </a:cubicBezTo>
                  <a:cubicBezTo>
                    <a:pt x="664" y="523"/>
                    <a:pt x="669" y="522"/>
                    <a:pt x="672" y="520"/>
                  </a:cubicBezTo>
                  <a:cubicBezTo>
                    <a:pt x="675" y="518"/>
                    <a:pt x="675" y="514"/>
                    <a:pt x="677" y="511"/>
                  </a:cubicBezTo>
                  <a:cubicBezTo>
                    <a:pt x="680" y="509"/>
                    <a:pt x="683" y="510"/>
                    <a:pt x="686" y="509"/>
                  </a:cubicBezTo>
                  <a:cubicBezTo>
                    <a:pt x="691" y="506"/>
                    <a:pt x="690" y="500"/>
                    <a:pt x="689" y="496"/>
                  </a:cubicBezTo>
                  <a:cubicBezTo>
                    <a:pt x="688" y="490"/>
                    <a:pt x="676" y="475"/>
                    <a:pt x="682" y="470"/>
                  </a:cubicBezTo>
                  <a:cubicBezTo>
                    <a:pt x="685" y="474"/>
                    <a:pt x="687" y="490"/>
                    <a:pt x="692" y="484"/>
                  </a:cubicBezTo>
                  <a:cubicBezTo>
                    <a:pt x="694" y="481"/>
                    <a:pt x="695" y="477"/>
                    <a:pt x="693" y="474"/>
                  </a:cubicBezTo>
                  <a:cubicBezTo>
                    <a:pt x="691" y="470"/>
                    <a:pt x="687" y="469"/>
                    <a:pt x="692" y="466"/>
                  </a:cubicBezTo>
                  <a:cubicBezTo>
                    <a:pt x="697" y="475"/>
                    <a:pt x="701" y="466"/>
                    <a:pt x="701" y="460"/>
                  </a:cubicBezTo>
                  <a:cubicBezTo>
                    <a:pt x="703" y="452"/>
                    <a:pt x="708" y="452"/>
                    <a:pt x="715" y="448"/>
                  </a:cubicBezTo>
                  <a:cubicBezTo>
                    <a:pt x="719" y="445"/>
                    <a:pt x="721" y="447"/>
                    <a:pt x="726" y="447"/>
                  </a:cubicBezTo>
                  <a:cubicBezTo>
                    <a:pt x="731" y="447"/>
                    <a:pt x="731" y="444"/>
                    <a:pt x="729" y="440"/>
                  </a:cubicBezTo>
                  <a:cubicBezTo>
                    <a:pt x="728" y="436"/>
                    <a:pt x="725" y="434"/>
                    <a:pt x="727" y="430"/>
                  </a:cubicBezTo>
                  <a:cubicBezTo>
                    <a:pt x="728" y="427"/>
                    <a:pt x="732" y="423"/>
                    <a:pt x="735" y="421"/>
                  </a:cubicBezTo>
                  <a:cubicBezTo>
                    <a:pt x="741" y="415"/>
                    <a:pt x="750" y="415"/>
                    <a:pt x="758" y="411"/>
                  </a:cubicBezTo>
                  <a:cubicBezTo>
                    <a:pt x="765" y="408"/>
                    <a:pt x="769" y="397"/>
                    <a:pt x="777" y="407"/>
                  </a:cubicBezTo>
                  <a:cubicBezTo>
                    <a:pt x="773" y="407"/>
                    <a:pt x="769" y="410"/>
                    <a:pt x="766" y="412"/>
                  </a:cubicBezTo>
                  <a:cubicBezTo>
                    <a:pt x="762" y="414"/>
                    <a:pt x="760" y="415"/>
                    <a:pt x="760" y="420"/>
                  </a:cubicBezTo>
                  <a:cubicBezTo>
                    <a:pt x="760" y="425"/>
                    <a:pt x="762" y="427"/>
                    <a:pt x="766" y="425"/>
                  </a:cubicBezTo>
                  <a:cubicBezTo>
                    <a:pt x="770" y="423"/>
                    <a:pt x="770" y="420"/>
                    <a:pt x="773" y="417"/>
                  </a:cubicBezTo>
                  <a:cubicBezTo>
                    <a:pt x="779" y="413"/>
                    <a:pt x="789" y="415"/>
                    <a:pt x="794" y="409"/>
                  </a:cubicBezTo>
                  <a:cubicBezTo>
                    <a:pt x="795" y="407"/>
                    <a:pt x="793" y="407"/>
                    <a:pt x="796" y="405"/>
                  </a:cubicBezTo>
                  <a:cubicBezTo>
                    <a:pt x="797" y="405"/>
                    <a:pt x="799" y="406"/>
                    <a:pt x="801" y="406"/>
                  </a:cubicBezTo>
                  <a:cubicBezTo>
                    <a:pt x="805" y="406"/>
                    <a:pt x="809" y="403"/>
                    <a:pt x="811" y="399"/>
                  </a:cubicBezTo>
                  <a:cubicBezTo>
                    <a:pt x="807" y="398"/>
                    <a:pt x="806" y="396"/>
                    <a:pt x="804" y="393"/>
                  </a:cubicBezTo>
                  <a:cubicBezTo>
                    <a:pt x="801" y="390"/>
                    <a:pt x="799" y="388"/>
                    <a:pt x="796" y="392"/>
                  </a:cubicBezTo>
                  <a:cubicBezTo>
                    <a:pt x="794" y="394"/>
                    <a:pt x="796" y="399"/>
                    <a:pt x="794" y="401"/>
                  </a:cubicBezTo>
                  <a:cubicBezTo>
                    <a:pt x="791" y="404"/>
                    <a:pt x="786" y="403"/>
                    <a:pt x="783" y="402"/>
                  </a:cubicBezTo>
                  <a:cubicBezTo>
                    <a:pt x="780" y="401"/>
                    <a:pt x="778" y="399"/>
                    <a:pt x="775" y="398"/>
                  </a:cubicBezTo>
                  <a:cubicBezTo>
                    <a:pt x="770" y="396"/>
                    <a:pt x="769" y="396"/>
                    <a:pt x="770" y="392"/>
                  </a:cubicBezTo>
                  <a:cubicBezTo>
                    <a:pt x="771" y="387"/>
                    <a:pt x="773" y="387"/>
                    <a:pt x="768" y="384"/>
                  </a:cubicBezTo>
                  <a:cubicBezTo>
                    <a:pt x="766" y="382"/>
                    <a:pt x="762" y="381"/>
                    <a:pt x="760" y="379"/>
                  </a:cubicBezTo>
                  <a:cubicBezTo>
                    <a:pt x="760" y="379"/>
                    <a:pt x="759" y="378"/>
                    <a:pt x="759" y="377"/>
                  </a:cubicBezTo>
                  <a:cubicBezTo>
                    <a:pt x="765" y="377"/>
                    <a:pt x="776" y="378"/>
                    <a:pt x="772" y="369"/>
                  </a:cubicBezTo>
                  <a:cubicBezTo>
                    <a:pt x="770" y="366"/>
                    <a:pt x="769" y="365"/>
                    <a:pt x="765" y="365"/>
                  </a:cubicBezTo>
                  <a:cubicBezTo>
                    <a:pt x="762" y="365"/>
                    <a:pt x="758" y="366"/>
                    <a:pt x="755" y="366"/>
                  </a:cubicBezTo>
                  <a:cubicBezTo>
                    <a:pt x="748" y="367"/>
                    <a:pt x="745" y="373"/>
                    <a:pt x="740" y="377"/>
                  </a:cubicBezTo>
                  <a:cubicBezTo>
                    <a:pt x="736" y="382"/>
                    <a:pt x="729" y="385"/>
                    <a:pt x="724" y="389"/>
                  </a:cubicBezTo>
                  <a:cubicBezTo>
                    <a:pt x="725" y="386"/>
                    <a:pt x="728" y="384"/>
                    <a:pt x="730" y="382"/>
                  </a:cubicBezTo>
                  <a:cubicBezTo>
                    <a:pt x="732" y="378"/>
                    <a:pt x="733" y="375"/>
                    <a:pt x="735" y="371"/>
                  </a:cubicBezTo>
                  <a:cubicBezTo>
                    <a:pt x="737" y="368"/>
                    <a:pt x="738" y="366"/>
                    <a:pt x="742" y="364"/>
                  </a:cubicBezTo>
                  <a:cubicBezTo>
                    <a:pt x="746" y="363"/>
                    <a:pt x="748" y="362"/>
                    <a:pt x="751" y="359"/>
                  </a:cubicBezTo>
                  <a:cubicBezTo>
                    <a:pt x="758" y="353"/>
                    <a:pt x="764" y="353"/>
                    <a:pt x="773" y="352"/>
                  </a:cubicBezTo>
                  <a:cubicBezTo>
                    <a:pt x="781" y="351"/>
                    <a:pt x="788" y="350"/>
                    <a:pt x="796" y="351"/>
                  </a:cubicBezTo>
                  <a:cubicBezTo>
                    <a:pt x="803" y="352"/>
                    <a:pt x="808" y="351"/>
                    <a:pt x="813" y="346"/>
                  </a:cubicBezTo>
                  <a:cubicBezTo>
                    <a:pt x="815" y="344"/>
                    <a:pt x="815" y="341"/>
                    <a:pt x="818" y="340"/>
                  </a:cubicBezTo>
                  <a:cubicBezTo>
                    <a:pt x="821" y="338"/>
                    <a:pt x="825" y="341"/>
                    <a:pt x="829" y="339"/>
                  </a:cubicBezTo>
                  <a:cubicBezTo>
                    <a:pt x="834" y="336"/>
                    <a:pt x="840" y="325"/>
                    <a:pt x="837" y="319"/>
                  </a:cubicBezTo>
                  <a:cubicBezTo>
                    <a:pt x="833" y="310"/>
                    <a:pt x="827" y="307"/>
                    <a:pt x="818" y="311"/>
                  </a:cubicBezTo>
                  <a:cubicBezTo>
                    <a:pt x="815" y="312"/>
                    <a:pt x="810" y="317"/>
                    <a:pt x="806" y="317"/>
                  </a:cubicBezTo>
                  <a:cubicBezTo>
                    <a:pt x="800" y="317"/>
                    <a:pt x="801" y="311"/>
                    <a:pt x="806" y="309"/>
                  </a:cubicBezTo>
                  <a:cubicBezTo>
                    <a:pt x="811" y="308"/>
                    <a:pt x="818" y="308"/>
                    <a:pt x="822" y="304"/>
                  </a:cubicBezTo>
                  <a:cubicBezTo>
                    <a:pt x="829" y="298"/>
                    <a:pt x="815" y="292"/>
                    <a:pt x="810" y="290"/>
                  </a:cubicBezTo>
                  <a:cubicBezTo>
                    <a:pt x="806" y="288"/>
                    <a:pt x="802" y="287"/>
                    <a:pt x="798" y="285"/>
                  </a:cubicBezTo>
                  <a:cubicBezTo>
                    <a:pt x="795" y="282"/>
                    <a:pt x="793" y="278"/>
                    <a:pt x="789" y="276"/>
                  </a:cubicBezTo>
                  <a:cubicBezTo>
                    <a:pt x="793" y="274"/>
                    <a:pt x="793" y="276"/>
                    <a:pt x="793" y="273"/>
                  </a:cubicBezTo>
                  <a:cubicBezTo>
                    <a:pt x="794" y="270"/>
                    <a:pt x="793" y="268"/>
                    <a:pt x="793" y="265"/>
                  </a:cubicBezTo>
                  <a:cubicBezTo>
                    <a:pt x="794" y="261"/>
                    <a:pt x="794" y="256"/>
                    <a:pt x="792" y="252"/>
                  </a:cubicBezTo>
                  <a:cubicBezTo>
                    <a:pt x="789" y="249"/>
                    <a:pt x="784" y="248"/>
                    <a:pt x="782" y="243"/>
                  </a:cubicBezTo>
                  <a:cubicBezTo>
                    <a:pt x="781" y="242"/>
                    <a:pt x="782" y="238"/>
                    <a:pt x="781" y="237"/>
                  </a:cubicBezTo>
                  <a:cubicBezTo>
                    <a:pt x="780" y="235"/>
                    <a:pt x="777" y="234"/>
                    <a:pt x="776" y="232"/>
                  </a:cubicBezTo>
                  <a:cubicBezTo>
                    <a:pt x="774" y="230"/>
                    <a:pt x="775" y="223"/>
                    <a:pt x="772" y="221"/>
                  </a:cubicBezTo>
                  <a:cubicBezTo>
                    <a:pt x="767" y="220"/>
                    <a:pt x="767" y="226"/>
                    <a:pt x="766" y="229"/>
                  </a:cubicBezTo>
                  <a:cubicBezTo>
                    <a:pt x="765" y="233"/>
                    <a:pt x="764" y="237"/>
                    <a:pt x="761" y="240"/>
                  </a:cubicBezTo>
                  <a:cubicBezTo>
                    <a:pt x="759" y="242"/>
                    <a:pt x="755" y="247"/>
                    <a:pt x="753" y="248"/>
                  </a:cubicBezTo>
                  <a:cubicBezTo>
                    <a:pt x="750" y="249"/>
                    <a:pt x="750" y="248"/>
                    <a:pt x="748" y="247"/>
                  </a:cubicBezTo>
                  <a:cubicBezTo>
                    <a:pt x="747" y="246"/>
                    <a:pt x="747" y="245"/>
                    <a:pt x="747" y="244"/>
                  </a:cubicBezTo>
                  <a:cubicBezTo>
                    <a:pt x="746" y="244"/>
                    <a:pt x="744" y="244"/>
                    <a:pt x="743" y="243"/>
                  </a:cubicBezTo>
                  <a:cubicBezTo>
                    <a:pt x="739" y="241"/>
                    <a:pt x="739" y="240"/>
                    <a:pt x="738" y="235"/>
                  </a:cubicBezTo>
                  <a:cubicBezTo>
                    <a:pt x="738" y="226"/>
                    <a:pt x="745" y="219"/>
                    <a:pt x="739" y="212"/>
                  </a:cubicBezTo>
                  <a:cubicBezTo>
                    <a:pt x="738" y="210"/>
                    <a:pt x="734" y="206"/>
                    <a:pt x="732" y="205"/>
                  </a:cubicBezTo>
                  <a:cubicBezTo>
                    <a:pt x="728" y="203"/>
                    <a:pt x="723" y="204"/>
                    <a:pt x="718" y="201"/>
                  </a:cubicBezTo>
                  <a:cubicBezTo>
                    <a:pt x="712" y="198"/>
                    <a:pt x="709" y="187"/>
                    <a:pt x="701" y="187"/>
                  </a:cubicBezTo>
                  <a:cubicBezTo>
                    <a:pt x="697" y="187"/>
                    <a:pt x="694" y="192"/>
                    <a:pt x="689" y="192"/>
                  </a:cubicBezTo>
                  <a:cubicBezTo>
                    <a:pt x="685" y="191"/>
                    <a:pt x="682" y="188"/>
                    <a:pt x="678" y="187"/>
                  </a:cubicBezTo>
                  <a:cubicBezTo>
                    <a:pt x="667" y="186"/>
                    <a:pt x="667" y="200"/>
                    <a:pt x="676" y="201"/>
                  </a:cubicBezTo>
                  <a:cubicBezTo>
                    <a:pt x="674" y="203"/>
                    <a:pt x="673" y="204"/>
                    <a:pt x="673" y="207"/>
                  </a:cubicBezTo>
                  <a:cubicBezTo>
                    <a:pt x="673" y="207"/>
                    <a:pt x="674" y="209"/>
                    <a:pt x="674" y="210"/>
                  </a:cubicBezTo>
                  <a:cubicBezTo>
                    <a:pt x="674" y="212"/>
                    <a:pt x="672" y="212"/>
                    <a:pt x="672" y="213"/>
                  </a:cubicBezTo>
                  <a:cubicBezTo>
                    <a:pt x="672" y="216"/>
                    <a:pt x="675" y="217"/>
                    <a:pt x="675" y="221"/>
                  </a:cubicBezTo>
                  <a:cubicBezTo>
                    <a:pt x="677" y="230"/>
                    <a:pt x="668" y="235"/>
                    <a:pt x="666" y="243"/>
                  </a:cubicBezTo>
                  <a:cubicBezTo>
                    <a:pt x="665" y="249"/>
                    <a:pt x="672" y="254"/>
                    <a:pt x="675" y="260"/>
                  </a:cubicBezTo>
                  <a:cubicBezTo>
                    <a:pt x="677" y="266"/>
                    <a:pt x="680" y="269"/>
                    <a:pt x="679" y="276"/>
                  </a:cubicBezTo>
                  <a:cubicBezTo>
                    <a:pt x="677" y="283"/>
                    <a:pt x="673" y="287"/>
                    <a:pt x="668" y="292"/>
                  </a:cubicBezTo>
                  <a:cubicBezTo>
                    <a:pt x="666" y="294"/>
                    <a:pt x="660" y="297"/>
                    <a:pt x="659" y="300"/>
                  </a:cubicBezTo>
                  <a:cubicBezTo>
                    <a:pt x="659" y="303"/>
                    <a:pt x="661" y="302"/>
                    <a:pt x="662" y="305"/>
                  </a:cubicBezTo>
                  <a:cubicBezTo>
                    <a:pt x="662" y="306"/>
                    <a:pt x="662" y="308"/>
                    <a:pt x="662" y="310"/>
                  </a:cubicBezTo>
                  <a:cubicBezTo>
                    <a:pt x="663" y="314"/>
                    <a:pt x="664" y="317"/>
                    <a:pt x="666" y="321"/>
                  </a:cubicBezTo>
                  <a:cubicBezTo>
                    <a:pt x="667" y="322"/>
                    <a:pt x="669" y="325"/>
                    <a:pt x="669" y="327"/>
                  </a:cubicBezTo>
                  <a:cubicBezTo>
                    <a:pt x="668" y="329"/>
                    <a:pt x="666" y="328"/>
                    <a:pt x="664" y="330"/>
                  </a:cubicBezTo>
                  <a:cubicBezTo>
                    <a:pt x="662" y="333"/>
                    <a:pt x="665" y="338"/>
                    <a:pt x="661" y="340"/>
                  </a:cubicBezTo>
                  <a:cubicBezTo>
                    <a:pt x="657" y="342"/>
                    <a:pt x="655" y="337"/>
                    <a:pt x="652" y="334"/>
                  </a:cubicBezTo>
                  <a:cubicBezTo>
                    <a:pt x="650" y="331"/>
                    <a:pt x="647" y="329"/>
                    <a:pt x="644" y="326"/>
                  </a:cubicBezTo>
                  <a:cubicBezTo>
                    <a:pt x="636" y="317"/>
                    <a:pt x="643" y="303"/>
                    <a:pt x="641" y="292"/>
                  </a:cubicBezTo>
                  <a:cubicBezTo>
                    <a:pt x="639" y="282"/>
                    <a:pt x="625" y="293"/>
                    <a:pt x="619" y="293"/>
                  </a:cubicBezTo>
                  <a:cubicBezTo>
                    <a:pt x="620" y="289"/>
                    <a:pt x="617" y="289"/>
                    <a:pt x="614" y="287"/>
                  </a:cubicBezTo>
                  <a:cubicBezTo>
                    <a:pt x="610" y="286"/>
                    <a:pt x="608" y="284"/>
                    <a:pt x="605" y="281"/>
                  </a:cubicBezTo>
                  <a:cubicBezTo>
                    <a:pt x="603" y="279"/>
                    <a:pt x="602" y="276"/>
                    <a:pt x="599" y="274"/>
                  </a:cubicBezTo>
                  <a:cubicBezTo>
                    <a:pt x="596" y="273"/>
                    <a:pt x="593" y="271"/>
                    <a:pt x="590" y="270"/>
                  </a:cubicBezTo>
                  <a:cubicBezTo>
                    <a:pt x="587" y="269"/>
                    <a:pt x="584" y="268"/>
                    <a:pt x="580" y="266"/>
                  </a:cubicBezTo>
                  <a:cubicBezTo>
                    <a:pt x="576" y="263"/>
                    <a:pt x="576" y="263"/>
                    <a:pt x="572" y="265"/>
                  </a:cubicBezTo>
                  <a:cubicBezTo>
                    <a:pt x="566" y="267"/>
                    <a:pt x="566" y="265"/>
                    <a:pt x="565" y="261"/>
                  </a:cubicBezTo>
                  <a:cubicBezTo>
                    <a:pt x="565" y="256"/>
                    <a:pt x="564" y="249"/>
                    <a:pt x="561" y="245"/>
                  </a:cubicBezTo>
                  <a:cubicBezTo>
                    <a:pt x="558" y="242"/>
                    <a:pt x="554" y="241"/>
                    <a:pt x="550" y="240"/>
                  </a:cubicBezTo>
                  <a:cubicBezTo>
                    <a:pt x="550" y="228"/>
                    <a:pt x="550" y="216"/>
                    <a:pt x="555" y="205"/>
                  </a:cubicBezTo>
                  <a:cubicBezTo>
                    <a:pt x="558" y="200"/>
                    <a:pt x="563" y="196"/>
                    <a:pt x="565" y="190"/>
                  </a:cubicBezTo>
                  <a:cubicBezTo>
                    <a:pt x="566" y="186"/>
                    <a:pt x="564" y="186"/>
                    <a:pt x="568" y="183"/>
                  </a:cubicBezTo>
                  <a:cubicBezTo>
                    <a:pt x="571" y="180"/>
                    <a:pt x="585" y="179"/>
                    <a:pt x="576" y="173"/>
                  </a:cubicBezTo>
                  <a:cubicBezTo>
                    <a:pt x="571" y="169"/>
                    <a:pt x="562" y="169"/>
                    <a:pt x="557" y="165"/>
                  </a:cubicBezTo>
                  <a:cubicBezTo>
                    <a:pt x="556" y="165"/>
                    <a:pt x="556" y="164"/>
                    <a:pt x="556" y="164"/>
                  </a:cubicBezTo>
                  <a:cubicBezTo>
                    <a:pt x="563" y="161"/>
                    <a:pt x="568" y="168"/>
                    <a:pt x="574" y="170"/>
                  </a:cubicBezTo>
                  <a:cubicBezTo>
                    <a:pt x="581" y="172"/>
                    <a:pt x="583" y="166"/>
                    <a:pt x="589" y="163"/>
                  </a:cubicBezTo>
                  <a:cubicBezTo>
                    <a:pt x="584" y="157"/>
                    <a:pt x="587" y="160"/>
                    <a:pt x="593" y="158"/>
                  </a:cubicBezTo>
                  <a:cubicBezTo>
                    <a:pt x="596" y="157"/>
                    <a:pt x="602" y="149"/>
                    <a:pt x="603" y="146"/>
                  </a:cubicBezTo>
                  <a:cubicBezTo>
                    <a:pt x="606" y="137"/>
                    <a:pt x="599" y="141"/>
                    <a:pt x="593" y="139"/>
                  </a:cubicBezTo>
                  <a:cubicBezTo>
                    <a:pt x="589" y="138"/>
                    <a:pt x="582" y="135"/>
                    <a:pt x="580" y="132"/>
                  </a:cubicBezTo>
                  <a:cubicBezTo>
                    <a:pt x="587" y="125"/>
                    <a:pt x="596" y="135"/>
                    <a:pt x="603" y="136"/>
                  </a:cubicBezTo>
                  <a:cubicBezTo>
                    <a:pt x="605" y="134"/>
                    <a:pt x="614" y="131"/>
                    <a:pt x="614" y="128"/>
                  </a:cubicBezTo>
                  <a:cubicBezTo>
                    <a:pt x="614" y="124"/>
                    <a:pt x="604" y="123"/>
                    <a:pt x="609" y="117"/>
                  </a:cubicBezTo>
                  <a:cubicBezTo>
                    <a:pt x="611" y="115"/>
                    <a:pt x="613" y="117"/>
                    <a:pt x="615" y="118"/>
                  </a:cubicBezTo>
                  <a:cubicBezTo>
                    <a:pt x="617" y="120"/>
                    <a:pt x="618" y="120"/>
                    <a:pt x="621" y="121"/>
                  </a:cubicBezTo>
                  <a:cubicBezTo>
                    <a:pt x="623" y="122"/>
                    <a:pt x="635" y="125"/>
                    <a:pt x="629" y="119"/>
                  </a:cubicBezTo>
                  <a:cubicBezTo>
                    <a:pt x="631" y="117"/>
                    <a:pt x="638" y="117"/>
                    <a:pt x="641" y="115"/>
                  </a:cubicBezTo>
                  <a:cubicBezTo>
                    <a:pt x="643" y="113"/>
                    <a:pt x="648" y="109"/>
                    <a:pt x="649" y="105"/>
                  </a:cubicBezTo>
                  <a:cubicBezTo>
                    <a:pt x="650" y="101"/>
                    <a:pt x="647" y="98"/>
                    <a:pt x="645" y="95"/>
                  </a:cubicBezTo>
                  <a:cubicBezTo>
                    <a:pt x="643" y="92"/>
                    <a:pt x="643" y="87"/>
                    <a:pt x="641" y="84"/>
                  </a:cubicBezTo>
                  <a:cubicBezTo>
                    <a:pt x="646" y="81"/>
                    <a:pt x="653" y="79"/>
                    <a:pt x="647" y="73"/>
                  </a:cubicBezTo>
                  <a:cubicBezTo>
                    <a:pt x="653" y="69"/>
                    <a:pt x="644" y="65"/>
                    <a:pt x="641" y="64"/>
                  </a:cubicBezTo>
                  <a:cubicBezTo>
                    <a:pt x="646" y="57"/>
                    <a:pt x="635" y="53"/>
                    <a:pt x="629" y="52"/>
                  </a:cubicBezTo>
                  <a:cubicBezTo>
                    <a:pt x="626" y="51"/>
                    <a:pt x="621" y="50"/>
                    <a:pt x="618" y="52"/>
                  </a:cubicBezTo>
                  <a:cubicBezTo>
                    <a:pt x="610" y="56"/>
                    <a:pt x="620" y="63"/>
                    <a:pt x="620" y="68"/>
                  </a:cubicBezTo>
                  <a:cubicBezTo>
                    <a:pt x="620" y="69"/>
                    <a:pt x="619" y="73"/>
                    <a:pt x="619" y="75"/>
                  </a:cubicBezTo>
                  <a:cubicBezTo>
                    <a:pt x="618" y="77"/>
                    <a:pt x="616" y="76"/>
                    <a:pt x="614" y="78"/>
                  </a:cubicBezTo>
                  <a:cubicBezTo>
                    <a:pt x="618" y="84"/>
                    <a:pt x="611" y="93"/>
                    <a:pt x="608" y="97"/>
                  </a:cubicBezTo>
                  <a:cubicBezTo>
                    <a:pt x="606" y="99"/>
                    <a:pt x="600" y="104"/>
                    <a:pt x="598" y="101"/>
                  </a:cubicBezTo>
                  <a:cubicBezTo>
                    <a:pt x="597" y="100"/>
                    <a:pt x="598" y="96"/>
                    <a:pt x="597" y="95"/>
                  </a:cubicBezTo>
                  <a:cubicBezTo>
                    <a:pt x="596" y="93"/>
                    <a:pt x="595" y="92"/>
                    <a:pt x="594" y="91"/>
                  </a:cubicBezTo>
                  <a:cubicBezTo>
                    <a:pt x="594" y="89"/>
                    <a:pt x="593" y="86"/>
                    <a:pt x="594" y="83"/>
                  </a:cubicBezTo>
                  <a:cubicBezTo>
                    <a:pt x="594" y="81"/>
                    <a:pt x="594" y="78"/>
                    <a:pt x="594" y="75"/>
                  </a:cubicBezTo>
                  <a:cubicBezTo>
                    <a:pt x="595" y="71"/>
                    <a:pt x="596" y="71"/>
                    <a:pt x="593" y="68"/>
                  </a:cubicBezTo>
                  <a:cubicBezTo>
                    <a:pt x="592" y="66"/>
                    <a:pt x="588" y="65"/>
                    <a:pt x="586" y="64"/>
                  </a:cubicBezTo>
                  <a:cubicBezTo>
                    <a:pt x="584" y="71"/>
                    <a:pt x="587" y="82"/>
                    <a:pt x="579" y="86"/>
                  </a:cubicBezTo>
                  <a:cubicBezTo>
                    <a:pt x="578" y="83"/>
                    <a:pt x="579" y="81"/>
                    <a:pt x="579" y="78"/>
                  </a:cubicBezTo>
                  <a:cubicBezTo>
                    <a:pt x="579" y="73"/>
                    <a:pt x="578" y="75"/>
                    <a:pt x="577" y="71"/>
                  </a:cubicBezTo>
                  <a:cubicBezTo>
                    <a:pt x="575" y="66"/>
                    <a:pt x="577" y="61"/>
                    <a:pt x="571" y="58"/>
                  </a:cubicBezTo>
                  <a:cubicBezTo>
                    <a:pt x="568" y="56"/>
                    <a:pt x="563" y="58"/>
                    <a:pt x="561" y="54"/>
                  </a:cubicBezTo>
                  <a:cubicBezTo>
                    <a:pt x="560" y="49"/>
                    <a:pt x="566" y="48"/>
                    <a:pt x="567" y="46"/>
                  </a:cubicBezTo>
                  <a:cubicBezTo>
                    <a:pt x="568" y="43"/>
                    <a:pt x="565" y="38"/>
                    <a:pt x="564" y="36"/>
                  </a:cubicBezTo>
                  <a:cubicBezTo>
                    <a:pt x="563" y="32"/>
                    <a:pt x="563" y="29"/>
                    <a:pt x="561" y="25"/>
                  </a:cubicBezTo>
                  <a:cubicBezTo>
                    <a:pt x="559" y="19"/>
                    <a:pt x="553" y="12"/>
                    <a:pt x="548" y="8"/>
                  </a:cubicBezTo>
                  <a:cubicBezTo>
                    <a:pt x="539" y="0"/>
                    <a:pt x="544" y="15"/>
                    <a:pt x="542" y="20"/>
                  </a:cubicBezTo>
                  <a:cubicBezTo>
                    <a:pt x="536" y="20"/>
                    <a:pt x="533" y="20"/>
                    <a:pt x="535" y="27"/>
                  </a:cubicBezTo>
                  <a:cubicBezTo>
                    <a:pt x="536" y="29"/>
                    <a:pt x="538" y="31"/>
                    <a:pt x="538" y="33"/>
                  </a:cubicBezTo>
                  <a:cubicBezTo>
                    <a:pt x="538" y="36"/>
                    <a:pt x="537" y="35"/>
                    <a:pt x="535" y="38"/>
                  </a:cubicBezTo>
                  <a:cubicBezTo>
                    <a:pt x="529" y="46"/>
                    <a:pt x="540" y="50"/>
                    <a:pt x="547" y="55"/>
                  </a:cubicBezTo>
                  <a:cubicBezTo>
                    <a:pt x="549" y="57"/>
                    <a:pt x="553" y="60"/>
                    <a:pt x="553" y="63"/>
                  </a:cubicBezTo>
                  <a:cubicBezTo>
                    <a:pt x="553" y="66"/>
                    <a:pt x="551" y="66"/>
                    <a:pt x="550" y="68"/>
                  </a:cubicBezTo>
                  <a:cubicBezTo>
                    <a:pt x="549" y="72"/>
                    <a:pt x="550" y="70"/>
                    <a:pt x="551" y="73"/>
                  </a:cubicBezTo>
                  <a:cubicBezTo>
                    <a:pt x="554" y="78"/>
                    <a:pt x="555" y="78"/>
                    <a:pt x="552" y="82"/>
                  </a:cubicBezTo>
                  <a:cubicBezTo>
                    <a:pt x="551" y="84"/>
                    <a:pt x="549" y="85"/>
                    <a:pt x="548" y="86"/>
                  </a:cubicBezTo>
                  <a:cubicBezTo>
                    <a:pt x="547" y="87"/>
                    <a:pt x="543" y="88"/>
                    <a:pt x="542" y="89"/>
                  </a:cubicBezTo>
                  <a:cubicBezTo>
                    <a:pt x="539" y="93"/>
                    <a:pt x="544" y="97"/>
                    <a:pt x="544" y="100"/>
                  </a:cubicBezTo>
                  <a:cubicBezTo>
                    <a:pt x="545" y="107"/>
                    <a:pt x="540" y="102"/>
                    <a:pt x="538" y="100"/>
                  </a:cubicBezTo>
                  <a:cubicBezTo>
                    <a:pt x="537" y="96"/>
                    <a:pt x="537" y="80"/>
                    <a:pt x="530" y="82"/>
                  </a:cubicBezTo>
                  <a:cubicBezTo>
                    <a:pt x="529" y="79"/>
                    <a:pt x="522" y="77"/>
                    <a:pt x="520" y="81"/>
                  </a:cubicBezTo>
                  <a:cubicBezTo>
                    <a:pt x="519" y="83"/>
                    <a:pt x="522" y="89"/>
                    <a:pt x="523" y="92"/>
                  </a:cubicBezTo>
                  <a:cubicBezTo>
                    <a:pt x="515" y="92"/>
                    <a:pt x="508" y="92"/>
                    <a:pt x="500" y="94"/>
                  </a:cubicBezTo>
                  <a:cubicBezTo>
                    <a:pt x="491" y="95"/>
                    <a:pt x="491" y="88"/>
                    <a:pt x="484" y="86"/>
                  </a:cubicBezTo>
                  <a:cubicBezTo>
                    <a:pt x="478" y="84"/>
                    <a:pt x="474" y="86"/>
                    <a:pt x="470" y="79"/>
                  </a:cubicBezTo>
                  <a:cubicBezTo>
                    <a:pt x="469" y="78"/>
                    <a:pt x="468" y="73"/>
                    <a:pt x="466" y="74"/>
                  </a:cubicBezTo>
                  <a:cubicBezTo>
                    <a:pt x="463" y="74"/>
                    <a:pt x="465" y="78"/>
                    <a:pt x="464" y="80"/>
                  </a:cubicBezTo>
                  <a:cubicBezTo>
                    <a:pt x="459" y="81"/>
                    <a:pt x="452" y="89"/>
                    <a:pt x="452" y="94"/>
                  </a:cubicBezTo>
                  <a:cubicBezTo>
                    <a:pt x="452" y="96"/>
                    <a:pt x="452" y="99"/>
                    <a:pt x="452" y="100"/>
                  </a:cubicBezTo>
                  <a:cubicBezTo>
                    <a:pt x="453" y="103"/>
                    <a:pt x="456" y="104"/>
                    <a:pt x="456" y="106"/>
                  </a:cubicBezTo>
                  <a:cubicBezTo>
                    <a:pt x="455" y="112"/>
                    <a:pt x="449" y="113"/>
                    <a:pt x="448" y="107"/>
                  </a:cubicBezTo>
                  <a:cubicBezTo>
                    <a:pt x="447" y="101"/>
                    <a:pt x="445" y="93"/>
                    <a:pt x="437" y="91"/>
                  </a:cubicBezTo>
                  <a:cubicBezTo>
                    <a:pt x="435" y="90"/>
                    <a:pt x="432" y="92"/>
                    <a:pt x="429" y="92"/>
                  </a:cubicBezTo>
                  <a:cubicBezTo>
                    <a:pt x="425" y="92"/>
                    <a:pt x="422" y="91"/>
                    <a:pt x="419" y="92"/>
                  </a:cubicBezTo>
                  <a:cubicBezTo>
                    <a:pt x="415" y="92"/>
                    <a:pt x="412" y="92"/>
                    <a:pt x="408" y="92"/>
                  </a:cubicBezTo>
                  <a:cubicBezTo>
                    <a:pt x="405" y="93"/>
                    <a:pt x="401" y="94"/>
                    <a:pt x="397" y="93"/>
                  </a:cubicBezTo>
                  <a:cubicBezTo>
                    <a:pt x="389" y="90"/>
                    <a:pt x="397" y="84"/>
                    <a:pt x="400" y="81"/>
                  </a:cubicBezTo>
                  <a:cubicBezTo>
                    <a:pt x="406" y="75"/>
                    <a:pt x="396" y="70"/>
                    <a:pt x="391" y="69"/>
                  </a:cubicBezTo>
                  <a:cubicBezTo>
                    <a:pt x="388" y="69"/>
                    <a:pt x="384" y="69"/>
                    <a:pt x="380" y="69"/>
                  </a:cubicBezTo>
                  <a:cubicBezTo>
                    <a:pt x="377" y="69"/>
                    <a:pt x="374" y="67"/>
                    <a:pt x="371" y="66"/>
                  </a:cubicBezTo>
                  <a:cubicBezTo>
                    <a:pt x="364" y="62"/>
                    <a:pt x="359" y="59"/>
                    <a:pt x="353" y="55"/>
                  </a:cubicBezTo>
                  <a:cubicBezTo>
                    <a:pt x="350" y="53"/>
                    <a:pt x="348" y="51"/>
                    <a:pt x="346" y="50"/>
                  </a:cubicBezTo>
                  <a:cubicBezTo>
                    <a:pt x="344" y="49"/>
                    <a:pt x="335" y="50"/>
                    <a:pt x="336" y="51"/>
                  </a:cubicBezTo>
                  <a:cubicBezTo>
                    <a:pt x="340" y="54"/>
                    <a:pt x="332" y="65"/>
                    <a:pt x="329" y="60"/>
                  </a:cubicBezTo>
                  <a:cubicBezTo>
                    <a:pt x="328" y="58"/>
                    <a:pt x="329" y="54"/>
                    <a:pt x="329" y="52"/>
                  </a:cubicBezTo>
                  <a:cubicBezTo>
                    <a:pt x="329" y="51"/>
                    <a:pt x="330" y="49"/>
                    <a:pt x="330" y="48"/>
                  </a:cubicBezTo>
                  <a:cubicBezTo>
                    <a:pt x="329" y="46"/>
                    <a:pt x="328" y="46"/>
                    <a:pt x="328" y="44"/>
                  </a:cubicBezTo>
                  <a:cubicBezTo>
                    <a:pt x="319" y="43"/>
                    <a:pt x="321" y="55"/>
                    <a:pt x="319" y="60"/>
                  </a:cubicBezTo>
                  <a:cubicBezTo>
                    <a:pt x="315" y="62"/>
                    <a:pt x="314" y="57"/>
                    <a:pt x="313" y="55"/>
                  </a:cubicBezTo>
                  <a:cubicBezTo>
                    <a:pt x="312" y="52"/>
                    <a:pt x="311" y="50"/>
                    <a:pt x="309" y="47"/>
                  </a:cubicBezTo>
                  <a:cubicBezTo>
                    <a:pt x="306" y="42"/>
                    <a:pt x="306" y="34"/>
                    <a:pt x="298" y="34"/>
                  </a:cubicBezTo>
                  <a:cubicBezTo>
                    <a:pt x="299" y="35"/>
                    <a:pt x="299" y="38"/>
                    <a:pt x="299" y="39"/>
                  </a:cubicBezTo>
                  <a:cubicBezTo>
                    <a:pt x="299" y="42"/>
                    <a:pt x="300" y="42"/>
                    <a:pt x="298" y="44"/>
                  </a:cubicBezTo>
                  <a:cubicBezTo>
                    <a:pt x="295" y="47"/>
                    <a:pt x="293" y="48"/>
                    <a:pt x="289" y="50"/>
                  </a:cubicBezTo>
                  <a:cubicBezTo>
                    <a:pt x="285" y="53"/>
                    <a:pt x="273" y="68"/>
                    <a:pt x="268" y="66"/>
                  </a:cubicBezTo>
                  <a:cubicBezTo>
                    <a:pt x="270" y="61"/>
                    <a:pt x="290" y="50"/>
                    <a:pt x="287" y="44"/>
                  </a:cubicBezTo>
                  <a:cubicBezTo>
                    <a:pt x="285" y="44"/>
                    <a:pt x="284" y="43"/>
                    <a:pt x="282" y="43"/>
                  </a:cubicBezTo>
                  <a:cubicBezTo>
                    <a:pt x="281" y="43"/>
                    <a:pt x="279" y="45"/>
                    <a:pt x="278" y="45"/>
                  </a:cubicBezTo>
                  <a:cubicBezTo>
                    <a:pt x="275" y="47"/>
                    <a:pt x="272" y="49"/>
                    <a:pt x="269" y="51"/>
                  </a:cubicBezTo>
                  <a:cubicBezTo>
                    <a:pt x="265" y="55"/>
                    <a:pt x="261" y="66"/>
                    <a:pt x="254" y="65"/>
                  </a:cubicBezTo>
                  <a:cubicBezTo>
                    <a:pt x="258" y="62"/>
                    <a:pt x="258" y="59"/>
                    <a:pt x="255" y="55"/>
                  </a:cubicBezTo>
                  <a:cubicBezTo>
                    <a:pt x="253" y="51"/>
                    <a:pt x="249" y="55"/>
                    <a:pt x="247" y="58"/>
                  </a:cubicBezTo>
                  <a:cubicBezTo>
                    <a:pt x="244" y="62"/>
                    <a:pt x="245" y="65"/>
                    <a:pt x="250" y="68"/>
                  </a:cubicBezTo>
                  <a:cubicBezTo>
                    <a:pt x="251" y="69"/>
                    <a:pt x="257" y="73"/>
                    <a:pt x="255" y="76"/>
                  </a:cubicBezTo>
                  <a:cubicBezTo>
                    <a:pt x="254" y="78"/>
                    <a:pt x="248" y="76"/>
                    <a:pt x="246" y="75"/>
                  </a:cubicBezTo>
                  <a:cubicBezTo>
                    <a:pt x="241" y="73"/>
                    <a:pt x="235" y="69"/>
                    <a:pt x="230" y="67"/>
                  </a:cubicBezTo>
                  <a:cubicBezTo>
                    <a:pt x="228" y="66"/>
                    <a:pt x="227" y="65"/>
                    <a:pt x="226" y="64"/>
                  </a:cubicBezTo>
                  <a:cubicBezTo>
                    <a:pt x="225" y="63"/>
                    <a:pt x="225" y="61"/>
                    <a:pt x="223" y="60"/>
                  </a:cubicBezTo>
                  <a:cubicBezTo>
                    <a:pt x="221" y="58"/>
                    <a:pt x="216" y="58"/>
                    <a:pt x="213" y="57"/>
                  </a:cubicBezTo>
                  <a:cubicBezTo>
                    <a:pt x="209" y="55"/>
                    <a:pt x="207" y="55"/>
                    <a:pt x="204" y="53"/>
                  </a:cubicBezTo>
                  <a:cubicBezTo>
                    <a:pt x="201" y="51"/>
                    <a:pt x="198" y="48"/>
                    <a:pt x="195" y="47"/>
                  </a:cubicBezTo>
                  <a:cubicBezTo>
                    <a:pt x="191" y="45"/>
                    <a:pt x="189" y="47"/>
                    <a:pt x="185" y="46"/>
                  </a:cubicBezTo>
                  <a:cubicBezTo>
                    <a:pt x="183" y="46"/>
                    <a:pt x="182" y="45"/>
                    <a:pt x="181" y="44"/>
                  </a:cubicBezTo>
                  <a:cubicBezTo>
                    <a:pt x="179" y="44"/>
                    <a:pt x="178" y="45"/>
                    <a:pt x="176" y="45"/>
                  </a:cubicBezTo>
                  <a:cubicBezTo>
                    <a:pt x="172" y="46"/>
                    <a:pt x="168" y="46"/>
                    <a:pt x="164" y="45"/>
                  </a:cubicBezTo>
                  <a:cubicBezTo>
                    <a:pt x="161" y="43"/>
                    <a:pt x="160" y="39"/>
                    <a:pt x="157" y="38"/>
                  </a:cubicBezTo>
                  <a:cubicBezTo>
                    <a:pt x="155" y="38"/>
                    <a:pt x="149" y="38"/>
                    <a:pt x="146" y="38"/>
                  </a:cubicBezTo>
                  <a:cubicBezTo>
                    <a:pt x="142" y="38"/>
                    <a:pt x="138" y="39"/>
                    <a:pt x="133" y="38"/>
                  </a:cubicBezTo>
                  <a:cubicBezTo>
                    <a:pt x="131" y="38"/>
                    <a:pt x="125" y="37"/>
                    <a:pt x="123" y="36"/>
                  </a:cubicBezTo>
                  <a:cubicBezTo>
                    <a:pt x="118" y="33"/>
                    <a:pt x="124" y="32"/>
                    <a:pt x="123" y="29"/>
                  </a:cubicBezTo>
                  <a:cubicBezTo>
                    <a:pt x="121" y="26"/>
                    <a:pt x="116" y="26"/>
                    <a:pt x="113" y="27"/>
                  </a:cubicBezTo>
                  <a:cubicBezTo>
                    <a:pt x="111" y="27"/>
                    <a:pt x="107" y="28"/>
                    <a:pt x="105" y="27"/>
                  </a:cubicBezTo>
                  <a:cubicBezTo>
                    <a:pt x="105" y="27"/>
                    <a:pt x="101" y="23"/>
                    <a:pt x="100" y="24"/>
                  </a:cubicBezTo>
                  <a:cubicBezTo>
                    <a:pt x="99" y="25"/>
                    <a:pt x="99" y="28"/>
                    <a:pt x="97" y="29"/>
                  </a:cubicBezTo>
                  <a:cubicBezTo>
                    <a:pt x="96" y="31"/>
                    <a:pt x="93" y="33"/>
                    <a:pt x="92" y="29"/>
                  </a:cubicBezTo>
                  <a:cubicBezTo>
                    <a:pt x="91" y="27"/>
                    <a:pt x="95" y="26"/>
                    <a:pt x="96" y="25"/>
                  </a:cubicBezTo>
                  <a:cubicBezTo>
                    <a:pt x="97" y="22"/>
                    <a:pt x="95" y="22"/>
                    <a:pt x="94" y="20"/>
                  </a:cubicBezTo>
                  <a:cubicBezTo>
                    <a:pt x="89" y="19"/>
                    <a:pt x="82" y="17"/>
                    <a:pt x="79" y="23"/>
                  </a:cubicBezTo>
                  <a:cubicBezTo>
                    <a:pt x="77" y="25"/>
                    <a:pt x="79" y="27"/>
                    <a:pt x="75" y="29"/>
                  </a:cubicBezTo>
                  <a:cubicBezTo>
                    <a:pt x="72" y="30"/>
                    <a:pt x="72" y="30"/>
                    <a:pt x="69" y="29"/>
                  </a:cubicBezTo>
                  <a:cubicBezTo>
                    <a:pt x="68" y="29"/>
                    <a:pt x="64" y="28"/>
                    <a:pt x="63" y="31"/>
                  </a:cubicBezTo>
                  <a:cubicBezTo>
                    <a:pt x="62" y="34"/>
                    <a:pt x="66" y="34"/>
                    <a:pt x="67" y="36"/>
                  </a:cubicBezTo>
                  <a:cubicBezTo>
                    <a:pt x="67" y="38"/>
                    <a:pt x="66" y="41"/>
                    <a:pt x="63" y="41"/>
                  </a:cubicBezTo>
                  <a:cubicBezTo>
                    <a:pt x="62" y="40"/>
                    <a:pt x="61" y="37"/>
                    <a:pt x="59" y="36"/>
                  </a:cubicBezTo>
                  <a:cubicBezTo>
                    <a:pt x="58" y="37"/>
                    <a:pt x="56" y="37"/>
                    <a:pt x="54" y="38"/>
                  </a:cubicBezTo>
                  <a:cubicBezTo>
                    <a:pt x="52" y="39"/>
                    <a:pt x="51" y="40"/>
                    <a:pt x="50" y="42"/>
                  </a:cubicBezTo>
                  <a:cubicBezTo>
                    <a:pt x="47" y="46"/>
                    <a:pt x="43" y="46"/>
                    <a:pt x="41" y="50"/>
                  </a:cubicBezTo>
                  <a:cubicBezTo>
                    <a:pt x="37" y="56"/>
                    <a:pt x="39" y="66"/>
                    <a:pt x="30" y="68"/>
                  </a:cubicBezTo>
                  <a:cubicBezTo>
                    <a:pt x="25" y="69"/>
                    <a:pt x="12" y="71"/>
                    <a:pt x="11" y="77"/>
                  </a:cubicBezTo>
                  <a:cubicBezTo>
                    <a:pt x="10" y="82"/>
                    <a:pt x="20" y="86"/>
                    <a:pt x="24" y="89"/>
                  </a:cubicBezTo>
                  <a:cubicBezTo>
                    <a:pt x="25" y="90"/>
                    <a:pt x="27" y="91"/>
                    <a:pt x="28" y="92"/>
                  </a:cubicBezTo>
                  <a:cubicBezTo>
                    <a:pt x="30" y="92"/>
                    <a:pt x="32" y="91"/>
                    <a:pt x="33" y="92"/>
                  </a:cubicBezTo>
                  <a:cubicBezTo>
                    <a:pt x="36" y="94"/>
                    <a:pt x="35" y="98"/>
                    <a:pt x="35" y="100"/>
                  </a:cubicBezTo>
                  <a:cubicBezTo>
                    <a:pt x="36" y="106"/>
                    <a:pt x="37" y="104"/>
                    <a:pt x="41" y="105"/>
                  </a:cubicBezTo>
                  <a:cubicBezTo>
                    <a:pt x="44" y="105"/>
                    <a:pt x="44" y="107"/>
                    <a:pt x="46" y="109"/>
                  </a:cubicBezTo>
                  <a:cubicBezTo>
                    <a:pt x="47" y="110"/>
                    <a:pt x="48" y="110"/>
                    <a:pt x="50" y="111"/>
                  </a:cubicBezTo>
                  <a:cubicBezTo>
                    <a:pt x="53" y="112"/>
                    <a:pt x="56" y="115"/>
                    <a:pt x="60" y="115"/>
                  </a:cubicBezTo>
                  <a:cubicBezTo>
                    <a:pt x="61" y="123"/>
                    <a:pt x="56" y="122"/>
                    <a:pt x="51" y="124"/>
                  </a:cubicBezTo>
                  <a:cubicBezTo>
                    <a:pt x="47" y="125"/>
                    <a:pt x="42" y="129"/>
                    <a:pt x="37" y="128"/>
                  </a:cubicBezTo>
                  <a:cubicBezTo>
                    <a:pt x="33" y="127"/>
                    <a:pt x="34" y="124"/>
                    <a:pt x="34" y="121"/>
                  </a:cubicBezTo>
                  <a:cubicBezTo>
                    <a:pt x="34" y="118"/>
                    <a:pt x="33" y="113"/>
                    <a:pt x="29" y="114"/>
                  </a:cubicBezTo>
                  <a:cubicBezTo>
                    <a:pt x="28" y="114"/>
                    <a:pt x="25" y="119"/>
                    <a:pt x="23" y="120"/>
                  </a:cubicBezTo>
                  <a:cubicBezTo>
                    <a:pt x="21" y="122"/>
                    <a:pt x="19" y="124"/>
                    <a:pt x="16" y="125"/>
                  </a:cubicBezTo>
                  <a:cubicBezTo>
                    <a:pt x="12" y="127"/>
                    <a:pt x="0" y="129"/>
                    <a:pt x="7" y="135"/>
                  </a:cubicBezTo>
                  <a:cubicBezTo>
                    <a:pt x="9" y="136"/>
                    <a:pt x="13" y="137"/>
                    <a:pt x="14" y="140"/>
                  </a:cubicBezTo>
                  <a:cubicBezTo>
                    <a:pt x="16" y="143"/>
                    <a:pt x="13" y="145"/>
                    <a:pt x="14" y="148"/>
                  </a:cubicBezTo>
                  <a:cubicBezTo>
                    <a:pt x="15" y="150"/>
                    <a:pt x="19" y="152"/>
                    <a:pt x="21" y="152"/>
                  </a:cubicBezTo>
                  <a:cubicBezTo>
                    <a:pt x="24" y="154"/>
                    <a:pt x="27" y="154"/>
                    <a:pt x="31" y="153"/>
                  </a:cubicBezTo>
                  <a:cubicBezTo>
                    <a:pt x="35" y="153"/>
                    <a:pt x="36" y="155"/>
                    <a:pt x="40" y="156"/>
                  </a:cubicBezTo>
                  <a:cubicBezTo>
                    <a:pt x="43" y="157"/>
                    <a:pt x="46" y="154"/>
                    <a:pt x="49" y="152"/>
                  </a:cubicBezTo>
                  <a:cubicBezTo>
                    <a:pt x="50" y="150"/>
                    <a:pt x="54" y="146"/>
                    <a:pt x="56" y="149"/>
                  </a:cubicBezTo>
                  <a:cubicBezTo>
                    <a:pt x="58" y="152"/>
                    <a:pt x="53" y="153"/>
                    <a:pt x="52" y="155"/>
                  </a:cubicBezTo>
                  <a:cubicBezTo>
                    <a:pt x="51" y="158"/>
                    <a:pt x="55" y="159"/>
                    <a:pt x="56" y="162"/>
                  </a:cubicBezTo>
                  <a:cubicBezTo>
                    <a:pt x="58" y="166"/>
                    <a:pt x="56" y="167"/>
                    <a:pt x="53" y="168"/>
                  </a:cubicBezTo>
                  <a:cubicBezTo>
                    <a:pt x="50" y="170"/>
                    <a:pt x="49" y="172"/>
                    <a:pt x="47" y="174"/>
                  </a:cubicBezTo>
                  <a:cubicBezTo>
                    <a:pt x="44" y="177"/>
                    <a:pt x="41" y="176"/>
                    <a:pt x="38" y="177"/>
                  </a:cubicBezTo>
                  <a:cubicBezTo>
                    <a:pt x="30" y="178"/>
                    <a:pt x="28" y="184"/>
                    <a:pt x="23" y="189"/>
                  </a:cubicBezTo>
                  <a:cubicBezTo>
                    <a:pt x="22" y="190"/>
                    <a:pt x="18" y="193"/>
                    <a:pt x="17" y="196"/>
                  </a:cubicBezTo>
                  <a:cubicBezTo>
                    <a:pt x="16" y="199"/>
                    <a:pt x="19" y="200"/>
                    <a:pt x="21" y="203"/>
                  </a:cubicBezTo>
                  <a:cubicBezTo>
                    <a:pt x="24" y="207"/>
                    <a:pt x="36" y="212"/>
                    <a:pt x="36" y="218"/>
                  </a:cubicBezTo>
                  <a:cubicBezTo>
                    <a:pt x="35" y="219"/>
                    <a:pt x="33" y="221"/>
                    <a:pt x="33" y="222"/>
                  </a:cubicBezTo>
                  <a:cubicBezTo>
                    <a:pt x="32" y="225"/>
                    <a:pt x="33" y="231"/>
                    <a:pt x="37" y="232"/>
                  </a:cubicBezTo>
                  <a:cubicBezTo>
                    <a:pt x="42" y="232"/>
                    <a:pt x="40" y="226"/>
                    <a:pt x="41" y="223"/>
                  </a:cubicBezTo>
                  <a:cubicBezTo>
                    <a:pt x="43" y="219"/>
                    <a:pt x="46" y="215"/>
                    <a:pt x="49" y="212"/>
                  </a:cubicBezTo>
                  <a:cubicBezTo>
                    <a:pt x="49" y="212"/>
                    <a:pt x="50" y="212"/>
                    <a:pt x="51" y="213"/>
                  </a:cubicBezTo>
                  <a:cubicBezTo>
                    <a:pt x="50" y="212"/>
                    <a:pt x="50" y="212"/>
                    <a:pt x="50" y="211"/>
                  </a:cubicBezTo>
                  <a:cubicBezTo>
                    <a:pt x="47" y="214"/>
                    <a:pt x="46" y="215"/>
                    <a:pt x="45" y="219"/>
                  </a:cubicBezTo>
                  <a:cubicBezTo>
                    <a:pt x="44" y="222"/>
                    <a:pt x="44" y="221"/>
                    <a:pt x="45" y="224"/>
                  </a:cubicBezTo>
                  <a:cubicBezTo>
                    <a:pt x="46" y="225"/>
                    <a:pt x="47" y="226"/>
                    <a:pt x="48" y="228"/>
                  </a:cubicBezTo>
                  <a:cubicBezTo>
                    <a:pt x="49" y="230"/>
                    <a:pt x="50" y="235"/>
                    <a:pt x="50" y="237"/>
                  </a:cubicBezTo>
                  <a:cubicBezTo>
                    <a:pt x="50" y="241"/>
                    <a:pt x="47" y="244"/>
                    <a:pt x="47" y="247"/>
                  </a:cubicBezTo>
                  <a:cubicBezTo>
                    <a:pt x="50" y="245"/>
                    <a:pt x="53" y="245"/>
                    <a:pt x="55" y="243"/>
                  </a:cubicBezTo>
                  <a:cubicBezTo>
                    <a:pt x="57" y="241"/>
                    <a:pt x="57" y="235"/>
                    <a:pt x="61" y="236"/>
                  </a:cubicBezTo>
                  <a:cubicBezTo>
                    <a:pt x="60" y="239"/>
                    <a:pt x="62" y="241"/>
                    <a:pt x="64" y="243"/>
                  </a:cubicBezTo>
                  <a:cubicBezTo>
                    <a:pt x="66" y="245"/>
                    <a:pt x="68" y="248"/>
                    <a:pt x="71" y="248"/>
                  </a:cubicBezTo>
                  <a:cubicBezTo>
                    <a:pt x="71" y="243"/>
                    <a:pt x="74" y="240"/>
                    <a:pt x="77" y="246"/>
                  </a:cubicBezTo>
                  <a:cubicBezTo>
                    <a:pt x="80" y="245"/>
                    <a:pt x="82" y="237"/>
                    <a:pt x="87" y="239"/>
                  </a:cubicBezTo>
                  <a:cubicBezTo>
                    <a:pt x="86" y="243"/>
                    <a:pt x="83" y="247"/>
                    <a:pt x="82" y="251"/>
                  </a:cubicBezTo>
                  <a:cubicBezTo>
                    <a:pt x="82" y="255"/>
                    <a:pt x="79" y="260"/>
                    <a:pt x="76" y="262"/>
                  </a:cubicBezTo>
                  <a:cubicBezTo>
                    <a:pt x="71" y="265"/>
                    <a:pt x="68" y="266"/>
                    <a:pt x="65" y="271"/>
                  </a:cubicBezTo>
                  <a:cubicBezTo>
                    <a:pt x="63" y="275"/>
                    <a:pt x="60" y="279"/>
                    <a:pt x="56" y="281"/>
                  </a:cubicBezTo>
                  <a:cubicBezTo>
                    <a:pt x="55" y="281"/>
                    <a:pt x="52" y="281"/>
                    <a:pt x="51" y="282"/>
                  </a:cubicBezTo>
                  <a:cubicBezTo>
                    <a:pt x="49" y="282"/>
                    <a:pt x="49" y="283"/>
                    <a:pt x="47" y="284"/>
                  </a:cubicBezTo>
                  <a:cubicBezTo>
                    <a:pt x="44" y="285"/>
                    <a:pt x="42" y="287"/>
                    <a:pt x="39" y="288"/>
                  </a:cubicBezTo>
                  <a:cubicBezTo>
                    <a:pt x="36" y="290"/>
                    <a:pt x="34" y="290"/>
                    <a:pt x="32" y="292"/>
                  </a:cubicBezTo>
                  <a:cubicBezTo>
                    <a:pt x="30" y="294"/>
                    <a:pt x="26" y="295"/>
                    <a:pt x="25" y="297"/>
                  </a:cubicBezTo>
                  <a:cubicBezTo>
                    <a:pt x="22" y="301"/>
                    <a:pt x="27" y="303"/>
                    <a:pt x="29" y="302"/>
                  </a:cubicBezTo>
                  <a:cubicBezTo>
                    <a:pt x="34" y="301"/>
                    <a:pt x="35" y="299"/>
                    <a:pt x="38" y="296"/>
                  </a:cubicBezTo>
                  <a:cubicBezTo>
                    <a:pt x="40" y="294"/>
                    <a:pt x="42" y="293"/>
                    <a:pt x="45" y="292"/>
                  </a:cubicBezTo>
                  <a:cubicBezTo>
                    <a:pt x="47" y="290"/>
                    <a:pt x="50" y="288"/>
                    <a:pt x="53" y="288"/>
                  </a:cubicBezTo>
                  <a:cubicBezTo>
                    <a:pt x="54" y="288"/>
                    <a:pt x="56" y="289"/>
                    <a:pt x="57" y="289"/>
                  </a:cubicBezTo>
                  <a:cubicBezTo>
                    <a:pt x="59" y="289"/>
                    <a:pt x="61" y="288"/>
                    <a:pt x="62" y="287"/>
                  </a:cubicBezTo>
                  <a:cubicBezTo>
                    <a:pt x="65" y="285"/>
                    <a:pt x="69" y="284"/>
                    <a:pt x="71" y="282"/>
                  </a:cubicBezTo>
                  <a:cubicBezTo>
                    <a:pt x="76" y="278"/>
                    <a:pt x="81" y="273"/>
                    <a:pt x="85" y="269"/>
                  </a:cubicBezTo>
                  <a:cubicBezTo>
                    <a:pt x="88" y="265"/>
                    <a:pt x="92" y="261"/>
                    <a:pt x="97" y="258"/>
                  </a:cubicBezTo>
                  <a:cubicBezTo>
                    <a:pt x="100" y="256"/>
                    <a:pt x="104" y="254"/>
                    <a:pt x="106" y="251"/>
                  </a:cubicBezTo>
                  <a:cubicBezTo>
                    <a:pt x="107" y="249"/>
                    <a:pt x="108" y="247"/>
                    <a:pt x="110" y="246"/>
                  </a:cubicBezTo>
                  <a:cubicBezTo>
                    <a:pt x="111" y="245"/>
                    <a:pt x="113" y="245"/>
                    <a:pt x="113" y="243"/>
                  </a:cubicBezTo>
                  <a:cubicBezTo>
                    <a:pt x="114" y="240"/>
                    <a:pt x="111" y="240"/>
                    <a:pt x="109" y="239"/>
                  </a:cubicBezTo>
                  <a:cubicBezTo>
                    <a:pt x="107" y="236"/>
                    <a:pt x="108" y="236"/>
                    <a:pt x="110" y="233"/>
                  </a:cubicBezTo>
                  <a:cubicBezTo>
                    <a:pt x="112" y="232"/>
                    <a:pt x="113" y="230"/>
                    <a:pt x="115" y="228"/>
                  </a:cubicBezTo>
                  <a:cubicBezTo>
                    <a:pt x="118" y="224"/>
                    <a:pt x="120" y="220"/>
                    <a:pt x="123" y="217"/>
                  </a:cubicBezTo>
                  <a:cubicBezTo>
                    <a:pt x="126" y="216"/>
                    <a:pt x="127" y="215"/>
                    <a:pt x="128" y="213"/>
                  </a:cubicBezTo>
                  <a:cubicBezTo>
                    <a:pt x="129" y="212"/>
                    <a:pt x="130" y="208"/>
                    <a:pt x="132" y="207"/>
                  </a:cubicBezTo>
                  <a:cubicBezTo>
                    <a:pt x="136" y="206"/>
                    <a:pt x="135" y="210"/>
                    <a:pt x="132" y="213"/>
                  </a:cubicBezTo>
                  <a:cubicBezTo>
                    <a:pt x="131" y="213"/>
                    <a:pt x="130" y="213"/>
                    <a:pt x="129" y="215"/>
                  </a:cubicBezTo>
                  <a:cubicBezTo>
                    <a:pt x="128" y="216"/>
                    <a:pt x="128" y="217"/>
                    <a:pt x="127" y="219"/>
                  </a:cubicBezTo>
                  <a:cubicBezTo>
                    <a:pt x="126" y="221"/>
                    <a:pt x="125" y="224"/>
                    <a:pt x="125" y="227"/>
                  </a:cubicBezTo>
                  <a:cubicBezTo>
                    <a:pt x="125" y="228"/>
                    <a:pt x="126" y="230"/>
                    <a:pt x="126" y="231"/>
                  </a:cubicBezTo>
                  <a:cubicBezTo>
                    <a:pt x="126" y="233"/>
                    <a:pt x="125" y="233"/>
                    <a:pt x="124" y="235"/>
                  </a:cubicBezTo>
                  <a:cubicBezTo>
                    <a:pt x="123" y="239"/>
                    <a:pt x="125" y="240"/>
                    <a:pt x="129" y="238"/>
                  </a:cubicBezTo>
                  <a:cubicBezTo>
                    <a:pt x="132" y="237"/>
                    <a:pt x="132" y="235"/>
                    <a:pt x="134" y="233"/>
                  </a:cubicBezTo>
                  <a:cubicBezTo>
                    <a:pt x="139" y="228"/>
                    <a:pt x="148" y="229"/>
                    <a:pt x="151" y="223"/>
                  </a:cubicBezTo>
                  <a:cubicBezTo>
                    <a:pt x="153" y="219"/>
                    <a:pt x="150" y="219"/>
                    <a:pt x="151" y="216"/>
                  </a:cubicBezTo>
                  <a:cubicBezTo>
                    <a:pt x="153" y="212"/>
                    <a:pt x="157" y="213"/>
                    <a:pt x="160" y="214"/>
                  </a:cubicBezTo>
                  <a:cubicBezTo>
                    <a:pt x="166" y="215"/>
                    <a:pt x="169" y="220"/>
                    <a:pt x="174" y="223"/>
                  </a:cubicBezTo>
                  <a:cubicBezTo>
                    <a:pt x="176" y="224"/>
                    <a:pt x="179" y="225"/>
                    <a:pt x="182" y="226"/>
                  </a:cubicBezTo>
                  <a:cubicBezTo>
                    <a:pt x="185" y="227"/>
                    <a:pt x="189" y="227"/>
                    <a:pt x="193" y="227"/>
                  </a:cubicBezTo>
                  <a:cubicBezTo>
                    <a:pt x="196" y="228"/>
                    <a:pt x="199" y="229"/>
                    <a:pt x="202" y="230"/>
                  </a:cubicBezTo>
                  <a:cubicBezTo>
                    <a:pt x="206" y="230"/>
                    <a:pt x="209" y="229"/>
                    <a:pt x="213" y="228"/>
                  </a:cubicBezTo>
                  <a:cubicBezTo>
                    <a:pt x="213" y="231"/>
                    <a:pt x="210" y="232"/>
                    <a:pt x="213" y="234"/>
                  </a:cubicBezTo>
                  <a:cubicBezTo>
                    <a:pt x="215" y="236"/>
                    <a:pt x="219" y="237"/>
                    <a:pt x="222" y="236"/>
                  </a:cubicBezTo>
                  <a:cubicBezTo>
                    <a:pt x="222" y="236"/>
                    <a:pt x="222" y="236"/>
                    <a:pt x="222" y="236"/>
                  </a:cubicBezTo>
                  <a:cubicBezTo>
                    <a:pt x="225" y="238"/>
                    <a:pt x="226" y="242"/>
                    <a:pt x="228" y="244"/>
                  </a:cubicBezTo>
                  <a:cubicBezTo>
                    <a:pt x="230" y="247"/>
                    <a:pt x="232" y="247"/>
                    <a:pt x="235" y="249"/>
                  </a:cubicBezTo>
                  <a:cubicBezTo>
                    <a:pt x="237" y="251"/>
                    <a:pt x="238" y="253"/>
                    <a:pt x="238" y="255"/>
                  </a:cubicBezTo>
                  <a:cubicBezTo>
                    <a:pt x="239" y="258"/>
                    <a:pt x="238" y="262"/>
                    <a:pt x="242" y="260"/>
                  </a:cubicBezTo>
                  <a:cubicBezTo>
                    <a:pt x="245" y="258"/>
                    <a:pt x="246" y="255"/>
                    <a:pt x="246" y="252"/>
                  </a:cubicBezTo>
                  <a:cubicBezTo>
                    <a:pt x="246" y="250"/>
                    <a:pt x="244" y="244"/>
                    <a:pt x="248" y="247"/>
                  </a:cubicBezTo>
                  <a:cubicBezTo>
                    <a:pt x="249" y="248"/>
                    <a:pt x="250" y="254"/>
                    <a:pt x="250" y="255"/>
                  </a:cubicBezTo>
                  <a:cubicBezTo>
                    <a:pt x="250" y="259"/>
                    <a:pt x="247" y="260"/>
                    <a:pt x="244" y="262"/>
                  </a:cubicBezTo>
                  <a:cubicBezTo>
                    <a:pt x="245" y="262"/>
                    <a:pt x="245" y="263"/>
                    <a:pt x="246" y="263"/>
                  </a:cubicBezTo>
                  <a:cubicBezTo>
                    <a:pt x="242" y="264"/>
                    <a:pt x="246" y="271"/>
                    <a:pt x="247" y="273"/>
                  </a:cubicBezTo>
                  <a:cubicBezTo>
                    <a:pt x="253" y="270"/>
                    <a:pt x="255" y="261"/>
                    <a:pt x="258" y="256"/>
                  </a:cubicBezTo>
                  <a:cubicBezTo>
                    <a:pt x="264" y="260"/>
                    <a:pt x="253" y="268"/>
                    <a:pt x="251" y="272"/>
                  </a:cubicBezTo>
                  <a:cubicBezTo>
                    <a:pt x="249" y="279"/>
                    <a:pt x="263" y="277"/>
                    <a:pt x="263" y="284"/>
                  </a:cubicBezTo>
                  <a:cubicBezTo>
                    <a:pt x="262" y="287"/>
                    <a:pt x="260" y="288"/>
                    <a:pt x="263" y="292"/>
                  </a:cubicBezTo>
                  <a:cubicBezTo>
                    <a:pt x="264" y="294"/>
                    <a:pt x="269" y="297"/>
                    <a:pt x="271" y="294"/>
                  </a:cubicBezTo>
                  <a:cubicBezTo>
                    <a:pt x="273" y="292"/>
                    <a:pt x="268" y="289"/>
                    <a:pt x="270" y="287"/>
                  </a:cubicBezTo>
                  <a:cubicBezTo>
                    <a:pt x="272" y="285"/>
                    <a:pt x="275" y="290"/>
                    <a:pt x="276" y="291"/>
                  </a:cubicBezTo>
                  <a:cubicBezTo>
                    <a:pt x="279" y="294"/>
                    <a:pt x="279" y="296"/>
                    <a:pt x="280" y="300"/>
                  </a:cubicBezTo>
                  <a:cubicBezTo>
                    <a:pt x="281" y="303"/>
                    <a:pt x="285" y="304"/>
                    <a:pt x="287" y="307"/>
                  </a:cubicBezTo>
                  <a:cubicBezTo>
                    <a:pt x="288" y="309"/>
                    <a:pt x="288" y="312"/>
                    <a:pt x="290" y="315"/>
                  </a:cubicBezTo>
                  <a:cubicBezTo>
                    <a:pt x="291" y="317"/>
                    <a:pt x="291" y="320"/>
                    <a:pt x="293" y="322"/>
                  </a:cubicBezTo>
                  <a:cubicBezTo>
                    <a:pt x="294" y="324"/>
                    <a:pt x="298" y="325"/>
                    <a:pt x="300" y="326"/>
                  </a:cubicBezTo>
                  <a:cubicBezTo>
                    <a:pt x="302" y="328"/>
                    <a:pt x="302" y="330"/>
                    <a:pt x="302" y="333"/>
                  </a:cubicBezTo>
                  <a:cubicBezTo>
                    <a:pt x="303" y="340"/>
                    <a:pt x="307" y="345"/>
                    <a:pt x="314" y="347"/>
                  </a:cubicBezTo>
                  <a:cubicBezTo>
                    <a:pt x="320" y="348"/>
                    <a:pt x="326" y="351"/>
                    <a:pt x="331" y="354"/>
                  </a:cubicBezTo>
                  <a:cubicBezTo>
                    <a:pt x="336" y="356"/>
                    <a:pt x="343" y="364"/>
                    <a:pt x="344" y="369"/>
                  </a:cubicBezTo>
                  <a:cubicBezTo>
                    <a:pt x="345" y="379"/>
                    <a:pt x="336" y="375"/>
                    <a:pt x="332" y="370"/>
                  </a:cubicBezTo>
                  <a:cubicBezTo>
                    <a:pt x="325" y="362"/>
                    <a:pt x="315" y="345"/>
                    <a:pt x="302" y="347"/>
                  </a:cubicBezTo>
                  <a:cubicBezTo>
                    <a:pt x="293" y="349"/>
                    <a:pt x="305" y="357"/>
                    <a:pt x="309" y="359"/>
                  </a:cubicBezTo>
                  <a:cubicBezTo>
                    <a:pt x="312" y="361"/>
                    <a:pt x="316" y="362"/>
                    <a:pt x="319" y="364"/>
                  </a:cubicBezTo>
                  <a:cubicBezTo>
                    <a:pt x="321" y="366"/>
                    <a:pt x="322" y="370"/>
                    <a:pt x="324" y="371"/>
                  </a:cubicBezTo>
                  <a:cubicBezTo>
                    <a:pt x="323" y="372"/>
                    <a:pt x="323" y="373"/>
                    <a:pt x="322" y="374"/>
                  </a:cubicBezTo>
                  <a:cubicBezTo>
                    <a:pt x="321" y="378"/>
                    <a:pt x="323" y="379"/>
                    <a:pt x="324" y="382"/>
                  </a:cubicBezTo>
                  <a:cubicBezTo>
                    <a:pt x="326" y="385"/>
                    <a:pt x="327" y="388"/>
                    <a:pt x="327" y="391"/>
                  </a:cubicBezTo>
                  <a:cubicBezTo>
                    <a:pt x="328" y="394"/>
                    <a:pt x="329" y="397"/>
                    <a:pt x="329" y="400"/>
                  </a:cubicBezTo>
                  <a:cubicBezTo>
                    <a:pt x="329" y="404"/>
                    <a:pt x="327" y="406"/>
                    <a:pt x="327" y="409"/>
                  </a:cubicBezTo>
                  <a:cubicBezTo>
                    <a:pt x="325" y="415"/>
                    <a:pt x="327" y="422"/>
                    <a:pt x="328" y="429"/>
                  </a:cubicBezTo>
                  <a:cubicBezTo>
                    <a:pt x="328" y="432"/>
                    <a:pt x="329" y="435"/>
                    <a:pt x="330" y="438"/>
                  </a:cubicBezTo>
                  <a:cubicBezTo>
                    <a:pt x="331" y="444"/>
                    <a:pt x="330" y="449"/>
                    <a:pt x="328" y="454"/>
                  </a:cubicBezTo>
                  <a:cubicBezTo>
                    <a:pt x="327" y="457"/>
                    <a:pt x="327" y="459"/>
                    <a:pt x="328" y="461"/>
                  </a:cubicBezTo>
                  <a:cubicBezTo>
                    <a:pt x="331" y="466"/>
                    <a:pt x="334" y="471"/>
                    <a:pt x="336" y="476"/>
                  </a:cubicBezTo>
                  <a:cubicBezTo>
                    <a:pt x="339" y="482"/>
                    <a:pt x="343" y="486"/>
                    <a:pt x="346" y="491"/>
                  </a:cubicBezTo>
                  <a:cubicBezTo>
                    <a:pt x="349" y="497"/>
                    <a:pt x="352" y="502"/>
                    <a:pt x="355" y="508"/>
                  </a:cubicBezTo>
                  <a:cubicBezTo>
                    <a:pt x="360" y="514"/>
                    <a:pt x="366" y="513"/>
                    <a:pt x="372" y="517"/>
                  </a:cubicBezTo>
                  <a:cubicBezTo>
                    <a:pt x="375" y="518"/>
                    <a:pt x="377" y="519"/>
                    <a:pt x="379" y="521"/>
                  </a:cubicBezTo>
                  <a:cubicBezTo>
                    <a:pt x="381" y="523"/>
                    <a:pt x="381" y="527"/>
                    <a:pt x="383" y="530"/>
                  </a:cubicBezTo>
                  <a:cubicBezTo>
                    <a:pt x="384" y="533"/>
                    <a:pt x="386" y="536"/>
                    <a:pt x="387" y="539"/>
                  </a:cubicBezTo>
                  <a:cubicBezTo>
                    <a:pt x="387" y="542"/>
                    <a:pt x="387" y="544"/>
                    <a:pt x="388" y="547"/>
                  </a:cubicBezTo>
                  <a:cubicBezTo>
                    <a:pt x="390" y="550"/>
                    <a:pt x="392" y="553"/>
                    <a:pt x="394" y="555"/>
                  </a:cubicBezTo>
                  <a:cubicBezTo>
                    <a:pt x="396" y="557"/>
                    <a:pt x="400" y="559"/>
                    <a:pt x="401" y="562"/>
                  </a:cubicBezTo>
                  <a:cubicBezTo>
                    <a:pt x="403" y="567"/>
                    <a:pt x="397" y="564"/>
                    <a:pt x="396" y="568"/>
                  </a:cubicBezTo>
                  <a:cubicBezTo>
                    <a:pt x="395" y="571"/>
                    <a:pt x="401" y="573"/>
                    <a:pt x="403" y="574"/>
                  </a:cubicBezTo>
                  <a:cubicBezTo>
                    <a:pt x="408" y="576"/>
                    <a:pt x="415" y="581"/>
                    <a:pt x="417" y="586"/>
                  </a:cubicBezTo>
                  <a:cubicBezTo>
                    <a:pt x="412" y="591"/>
                    <a:pt x="420" y="598"/>
                    <a:pt x="424" y="600"/>
                  </a:cubicBezTo>
                  <a:cubicBezTo>
                    <a:pt x="428" y="603"/>
                    <a:pt x="435" y="612"/>
                    <a:pt x="440" y="607"/>
                  </a:cubicBezTo>
                  <a:cubicBezTo>
                    <a:pt x="438" y="603"/>
                    <a:pt x="432" y="599"/>
                    <a:pt x="430" y="594"/>
                  </a:cubicBezTo>
                  <a:cubicBezTo>
                    <a:pt x="427" y="589"/>
                    <a:pt x="422" y="584"/>
                    <a:pt x="421" y="579"/>
                  </a:cubicBezTo>
                  <a:cubicBezTo>
                    <a:pt x="419" y="572"/>
                    <a:pt x="415" y="567"/>
                    <a:pt x="412" y="561"/>
                  </a:cubicBezTo>
                  <a:cubicBezTo>
                    <a:pt x="409" y="556"/>
                    <a:pt x="404" y="552"/>
                    <a:pt x="401" y="546"/>
                  </a:cubicBezTo>
                  <a:cubicBezTo>
                    <a:pt x="400" y="545"/>
                    <a:pt x="398" y="540"/>
                    <a:pt x="398" y="538"/>
                  </a:cubicBezTo>
                  <a:cubicBezTo>
                    <a:pt x="398" y="533"/>
                    <a:pt x="401" y="536"/>
                    <a:pt x="404" y="537"/>
                  </a:cubicBezTo>
                  <a:cubicBezTo>
                    <a:pt x="408" y="538"/>
                    <a:pt x="411" y="540"/>
                    <a:pt x="413" y="544"/>
                  </a:cubicBezTo>
                  <a:cubicBezTo>
                    <a:pt x="413" y="546"/>
                    <a:pt x="413" y="548"/>
                    <a:pt x="414" y="550"/>
                  </a:cubicBezTo>
                  <a:cubicBezTo>
                    <a:pt x="415" y="552"/>
                    <a:pt x="417" y="554"/>
                    <a:pt x="418" y="556"/>
                  </a:cubicBezTo>
                  <a:cubicBezTo>
                    <a:pt x="419" y="559"/>
                    <a:pt x="419" y="561"/>
                    <a:pt x="421" y="564"/>
                  </a:cubicBezTo>
                  <a:cubicBezTo>
                    <a:pt x="425" y="569"/>
                    <a:pt x="431" y="571"/>
                    <a:pt x="436" y="575"/>
                  </a:cubicBezTo>
                  <a:cubicBezTo>
                    <a:pt x="438" y="577"/>
                    <a:pt x="439" y="580"/>
                    <a:pt x="440" y="582"/>
                  </a:cubicBezTo>
                  <a:cubicBezTo>
                    <a:pt x="442" y="584"/>
                    <a:pt x="442" y="587"/>
                    <a:pt x="444" y="589"/>
                  </a:cubicBezTo>
                  <a:cubicBezTo>
                    <a:pt x="446" y="591"/>
                    <a:pt x="449" y="592"/>
                    <a:pt x="452" y="595"/>
                  </a:cubicBezTo>
                  <a:cubicBezTo>
                    <a:pt x="454" y="596"/>
                    <a:pt x="457" y="598"/>
                    <a:pt x="458" y="600"/>
                  </a:cubicBezTo>
                  <a:cubicBezTo>
                    <a:pt x="462" y="605"/>
                    <a:pt x="465" y="611"/>
                    <a:pt x="468" y="616"/>
                  </a:cubicBezTo>
                  <a:cubicBezTo>
                    <a:pt x="468" y="618"/>
                    <a:pt x="470" y="619"/>
                    <a:pt x="470" y="621"/>
                  </a:cubicBezTo>
                  <a:cubicBezTo>
                    <a:pt x="470" y="623"/>
                    <a:pt x="468" y="623"/>
                    <a:pt x="468" y="625"/>
                  </a:cubicBezTo>
                  <a:cubicBezTo>
                    <a:pt x="467" y="628"/>
                    <a:pt x="470" y="631"/>
                    <a:pt x="472" y="634"/>
                  </a:cubicBezTo>
                  <a:cubicBezTo>
                    <a:pt x="474" y="638"/>
                    <a:pt x="476" y="638"/>
                    <a:pt x="479" y="641"/>
                  </a:cubicBezTo>
                  <a:cubicBezTo>
                    <a:pt x="481" y="642"/>
                    <a:pt x="483" y="645"/>
                    <a:pt x="486" y="647"/>
                  </a:cubicBezTo>
                  <a:cubicBezTo>
                    <a:pt x="489" y="649"/>
                    <a:pt x="493" y="651"/>
                    <a:pt x="497" y="653"/>
                  </a:cubicBezTo>
                  <a:cubicBezTo>
                    <a:pt x="503" y="656"/>
                    <a:pt x="511" y="659"/>
                    <a:pt x="518" y="662"/>
                  </a:cubicBezTo>
                  <a:cubicBezTo>
                    <a:pt x="522" y="663"/>
                    <a:pt x="526" y="666"/>
                    <a:pt x="530" y="668"/>
                  </a:cubicBezTo>
                  <a:cubicBezTo>
                    <a:pt x="535" y="669"/>
                    <a:pt x="540" y="669"/>
                    <a:pt x="543" y="666"/>
                  </a:cubicBezTo>
                  <a:cubicBezTo>
                    <a:pt x="547" y="662"/>
                    <a:pt x="550" y="662"/>
                    <a:pt x="555" y="664"/>
                  </a:cubicBezTo>
                  <a:cubicBezTo>
                    <a:pt x="559" y="667"/>
                    <a:pt x="561" y="671"/>
                    <a:pt x="564" y="674"/>
                  </a:cubicBezTo>
                  <a:cubicBezTo>
                    <a:pt x="565" y="676"/>
                    <a:pt x="567" y="678"/>
                    <a:pt x="569" y="679"/>
                  </a:cubicBezTo>
                  <a:cubicBezTo>
                    <a:pt x="572" y="680"/>
                    <a:pt x="574" y="679"/>
                    <a:pt x="577" y="680"/>
                  </a:cubicBezTo>
                  <a:cubicBezTo>
                    <a:pt x="582" y="681"/>
                    <a:pt x="586" y="686"/>
                    <a:pt x="592" y="686"/>
                  </a:cubicBezTo>
                  <a:cubicBezTo>
                    <a:pt x="595" y="687"/>
                    <a:pt x="597" y="685"/>
                    <a:pt x="599" y="685"/>
                  </a:cubicBezTo>
                  <a:cubicBezTo>
                    <a:pt x="602" y="686"/>
                    <a:pt x="604" y="688"/>
                    <a:pt x="606" y="690"/>
                  </a:cubicBezTo>
                  <a:cubicBezTo>
                    <a:pt x="607" y="692"/>
                    <a:pt x="610" y="694"/>
                    <a:pt x="611" y="696"/>
                  </a:cubicBezTo>
                  <a:cubicBezTo>
                    <a:pt x="612" y="697"/>
                    <a:pt x="611" y="700"/>
                    <a:pt x="611" y="702"/>
                  </a:cubicBezTo>
                  <a:cubicBezTo>
                    <a:pt x="613" y="707"/>
                    <a:pt x="619" y="709"/>
                    <a:pt x="622" y="711"/>
                  </a:cubicBezTo>
                  <a:cubicBezTo>
                    <a:pt x="624" y="713"/>
                    <a:pt x="627" y="714"/>
                    <a:pt x="628" y="716"/>
                  </a:cubicBezTo>
                  <a:cubicBezTo>
                    <a:pt x="630" y="717"/>
                    <a:pt x="631" y="720"/>
                    <a:pt x="633" y="721"/>
                  </a:cubicBezTo>
                  <a:cubicBezTo>
                    <a:pt x="635" y="723"/>
                    <a:pt x="639" y="723"/>
                    <a:pt x="642" y="724"/>
                  </a:cubicBezTo>
                  <a:cubicBezTo>
                    <a:pt x="644" y="725"/>
                    <a:pt x="644" y="726"/>
                    <a:pt x="645" y="727"/>
                  </a:cubicBezTo>
                  <a:cubicBezTo>
                    <a:pt x="646" y="727"/>
                    <a:pt x="648" y="728"/>
                    <a:pt x="648" y="728"/>
                  </a:cubicBezTo>
                  <a:cubicBezTo>
                    <a:pt x="649" y="728"/>
                    <a:pt x="650" y="729"/>
                    <a:pt x="651" y="730"/>
                  </a:cubicBezTo>
                  <a:cubicBezTo>
                    <a:pt x="653" y="731"/>
                    <a:pt x="657" y="731"/>
                    <a:pt x="659" y="728"/>
                  </a:cubicBezTo>
                  <a:cubicBezTo>
                    <a:pt x="658" y="727"/>
                    <a:pt x="656" y="727"/>
                    <a:pt x="656" y="726"/>
                  </a:cubicBezTo>
                  <a:cubicBezTo>
                    <a:pt x="653" y="722"/>
                    <a:pt x="660" y="716"/>
                    <a:pt x="664" y="717"/>
                  </a:cubicBezTo>
                  <a:cubicBezTo>
                    <a:pt x="669" y="719"/>
                    <a:pt x="670" y="724"/>
                    <a:pt x="671" y="728"/>
                  </a:cubicBezTo>
                  <a:cubicBezTo>
                    <a:pt x="674" y="732"/>
                    <a:pt x="676" y="736"/>
                    <a:pt x="674" y="742"/>
                  </a:cubicBezTo>
                  <a:cubicBezTo>
                    <a:pt x="672" y="746"/>
                    <a:pt x="674" y="752"/>
                    <a:pt x="673" y="757"/>
                  </a:cubicBezTo>
                  <a:cubicBezTo>
                    <a:pt x="672" y="759"/>
                    <a:pt x="671" y="761"/>
                    <a:pt x="670" y="763"/>
                  </a:cubicBezTo>
                  <a:cubicBezTo>
                    <a:pt x="668" y="765"/>
                    <a:pt x="666" y="765"/>
                    <a:pt x="663" y="767"/>
                  </a:cubicBezTo>
                  <a:cubicBezTo>
                    <a:pt x="662" y="769"/>
                    <a:pt x="661" y="771"/>
                    <a:pt x="661" y="773"/>
                  </a:cubicBezTo>
                  <a:cubicBezTo>
                    <a:pt x="659" y="776"/>
                    <a:pt x="657" y="778"/>
                    <a:pt x="656" y="780"/>
                  </a:cubicBezTo>
                  <a:cubicBezTo>
                    <a:pt x="653" y="785"/>
                    <a:pt x="648" y="788"/>
                    <a:pt x="648" y="794"/>
                  </a:cubicBezTo>
                  <a:cubicBezTo>
                    <a:pt x="648" y="796"/>
                    <a:pt x="650" y="799"/>
                    <a:pt x="652" y="800"/>
                  </a:cubicBezTo>
                  <a:cubicBezTo>
                    <a:pt x="653" y="801"/>
                    <a:pt x="654" y="801"/>
                    <a:pt x="655" y="801"/>
                  </a:cubicBezTo>
                  <a:cubicBezTo>
                    <a:pt x="656" y="802"/>
                    <a:pt x="656" y="803"/>
                    <a:pt x="657" y="803"/>
                  </a:cubicBezTo>
                  <a:cubicBezTo>
                    <a:pt x="654" y="806"/>
                    <a:pt x="652" y="809"/>
                    <a:pt x="649" y="812"/>
                  </a:cubicBezTo>
                  <a:cubicBezTo>
                    <a:pt x="647" y="814"/>
                    <a:pt x="647" y="814"/>
                    <a:pt x="647" y="816"/>
                  </a:cubicBezTo>
                  <a:cubicBezTo>
                    <a:pt x="648" y="818"/>
                    <a:pt x="648" y="820"/>
                    <a:pt x="648" y="821"/>
                  </a:cubicBezTo>
                  <a:cubicBezTo>
                    <a:pt x="650" y="825"/>
                    <a:pt x="652" y="828"/>
                    <a:pt x="653" y="832"/>
                  </a:cubicBezTo>
                  <a:cubicBezTo>
                    <a:pt x="653" y="836"/>
                    <a:pt x="654" y="839"/>
                    <a:pt x="657" y="842"/>
                  </a:cubicBezTo>
                  <a:cubicBezTo>
                    <a:pt x="659" y="844"/>
                    <a:pt x="659" y="846"/>
                    <a:pt x="661" y="849"/>
                  </a:cubicBezTo>
                  <a:cubicBezTo>
                    <a:pt x="663" y="851"/>
                    <a:pt x="665" y="853"/>
                    <a:pt x="666" y="855"/>
                  </a:cubicBezTo>
                  <a:cubicBezTo>
                    <a:pt x="669" y="860"/>
                    <a:pt x="671" y="865"/>
                    <a:pt x="673" y="869"/>
                  </a:cubicBezTo>
                  <a:cubicBezTo>
                    <a:pt x="676" y="874"/>
                    <a:pt x="678" y="878"/>
                    <a:pt x="680" y="883"/>
                  </a:cubicBezTo>
                  <a:cubicBezTo>
                    <a:pt x="682" y="887"/>
                    <a:pt x="683" y="892"/>
                    <a:pt x="687" y="895"/>
                  </a:cubicBezTo>
                  <a:cubicBezTo>
                    <a:pt x="690" y="898"/>
                    <a:pt x="695" y="901"/>
                    <a:pt x="699" y="901"/>
                  </a:cubicBezTo>
                  <a:cubicBezTo>
                    <a:pt x="705" y="902"/>
                    <a:pt x="710" y="906"/>
                    <a:pt x="715" y="909"/>
                  </a:cubicBezTo>
                  <a:cubicBezTo>
                    <a:pt x="718" y="912"/>
                    <a:pt x="722" y="914"/>
                    <a:pt x="724" y="918"/>
                  </a:cubicBezTo>
                  <a:cubicBezTo>
                    <a:pt x="727" y="922"/>
                    <a:pt x="727" y="929"/>
                    <a:pt x="727" y="933"/>
                  </a:cubicBezTo>
                  <a:cubicBezTo>
                    <a:pt x="727" y="940"/>
                    <a:pt x="728" y="947"/>
                    <a:pt x="728" y="954"/>
                  </a:cubicBezTo>
                  <a:cubicBezTo>
                    <a:pt x="728" y="956"/>
                    <a:pt x="728" y="959"/>
                    <a:pt x="728" y="962"/>
                  </a:cubicBezTo>
                  <a:cubicBezTo>
                    <a:pt x="728" y="965"/>
                    <a:pt x="726" y="966"/>
                    <a:pt x="725" y="969"/>
                  </a:cubicBezTo>
                  <a:cubicBezTo>
                    <a:pt x="723" y="973"/>
                    <a:pt x="723" y="979"/>
                    <a:pt x="724" y="983"/>
                  </a:cubicBezTo>
                  <a:cubicBezTo>
                    <a:pt x="724" y="986"/>
                    <a:pt x="724" y="988"/>
                    <a:pt x="724" y="990"/>
                  </a:cubicBezTo>
                  <a:cubicBezTo>
                    <a:pt x="723" y="992"/>
                    <a:pt x="721" y="994"/>
                    <a:pt x="721" y="996"/>
                  </a:cubicBezTo>
                  <a:cubicBezTo>
                    <a:pt x="720" y="999"/>
                    <a:pt x="720" y="1002"/>
                    <a:pt x="719" y="1004"/>
                  </a:cubicBezTo>
                  <a:cubicBezTo>
                    <a:pt x="716" y="1009"/>
                    <a:pt x="719" y="1013"/>
                    <a:pt x="719" y="1018"/>
                  </a:cubicBezTo>
                  <a:cubicBezTo>
                    <a:pt x="718" y="1021"/>
                    <a:pt x="719" y="1023"/>
                    <a:pt x="719" y="1026"/>
                  </a:cubicBezTo>
                  <a:cubicBezTo>
                    <a:pt x="719" y="1028"/>
                    <a:pt x="720" y="1031"/>
                    <a:pt x="719" y="1033"/>
                  </a:cubicBezTo>
                  <a:cubicBezTo>
                    <a:pt x="718" y="1044"/>
                    <a:pt x="715" y="1055"/>
                    <a:pt x="710" y="1064"/>
                  </a:cubicBezTo>
                  <a:cubicBezTo>
                    <a:pt x="708" y="1069"/>
                    <a:pt x="704" y="1073"/>
                    <a:pt x="703" y="1078"/>
                  </a:cubicBezTo>
                  <a:cubicBezTo>
                    <a:pt x="703" y="1081"/>
                    <a:pt x="702" y="1083"/>
                    <a:pt x="703" y="1086"/>
                  </a:cubicBezTo>
                  <a:cubicBezTo>
                    <a:pt x="704" y="1088"/>
                    <a:pt x="705" y="1091"/>
                    <a:pt x="705" y="1094"/>
                  </a:cubicBezTo>
                  <a:cubicBezTo>
                    <a:pt x="704" y="1098"/>
                    <a:pt x="702" y="1103"/>
                    <a:pt x="701" y="1108"/>
                  </a:cubicBezTo>
                  <a:cubicBezTo>
                    <a:pt x="700" y="1112"/>
                    <a:pt x="700" y="1116"/>
                    <a:pt x="700" y="1121"/>
                  </a:cubicBezTo>
                  <a:cubicBezTo>
                    <a:pt x="701" y="1125"/>
                    <a:pt x="701" y="1127"/>
                    <a:pt x="700" y="1132"/>
                  </a:cubicBezTo>
                  <a:cubicBezTo>
                    <a:pt x="699" y="1133"/>
                    <a:pt x="696" y="1137"/>
                    <a:pt x="697" y="1138"/>
                  </a:cubicBezTo>
                  <a:cubicBezTo>
                    <a:pt x="697" y="1140"/>
                    <a:pt x="702" y="1140"/>
                    <a:pt x="703" y="1139"/>
                  </a:cubicBezTo>
                  <a:cubicBezTo>
                    <a:pt x="704" y="1138"/>
                    <a:pt x="705" y="1135"/>
                    <a:pt x="705" y="1133"/>
                  </a:cubicBezTo>
                  <a:cubicBezTo>
                    <a:pt x="705" y="1131"/>
                    <a:pt x="705" y="1129"/>
                    <a:pt x="706" y="1127"/>
                  </a:cubicBezTo>
                  <a:cubicBezTo>
                    <a:pt x="706" y="1125"/>
                    <a:pt x="709" y="1122"/>
                    <a:pt x="710" y="1125"/>
                  </a:cubicBezTo>
                  <a:cubicBezTo>
                    <a:pt x="711" y="1127"/>
                    <a:pt x="709" y="1131"/>
                    <a:pt x="709" y="1132"/>
                  </a:cubicBezTo>
                  <a:cubicBezTo>
                    <a:pt x="708" y="1134"/>
                    <a:pt x="708" y="1136"/>
                    <a:pt x="707" y="1138"/>
                  </a:cubicBezTo>
                  <a:cubicBezTo>
                    <a:pt x="706" y="1141"/>
                    <a:pt x="706" y="1143"/>
                    <a:pt x="707" y="1145"/>
                  </a:cubicBezTo>
                  <a:cubicBezTo>
                    <a:pt x="707" y="1147"/>
                    <a:pt x="710" y="1150"/>
                    <a:pt x="709" y="1152"/>
                  </a:cubicBezTo>
                  <a:cubicBezTo>
                    <a:pt x="708" y="1155"/>
                    <a:pt x="705" y="1152"/>
                    <a:pt x="705" y="1157"/>
                  </a:cubicBezTo>
                  <a:cubicBezTo>
                    <a:pt x="705" y="1159"/>
                    <a:pt x="706" y="1161"/>
                    <a:pt x="706" y="1163"/>
                  </a:cubicBezTo>
                  <a:cubicBezTo>
                    <a:pt x="706" y="1165"/>
                    <a:pt x="704" y="1168"/>
                    <a:pt x="702" y="1169"/>
                  </a:cubicBezTo>
                  <a:cubicBezTo>
                    <a:pt x="700" y="1169"/>
                    <a:pt x="699" y="1166"/>
                    <a:pt x="697" y="1165"/>
                  </a:cubicBezTo>
                  <a:cubicBezTo>
                    <a:pt x="691" y="1159"/>
                    <a:pt x="690" y="1168"/>
                    <a:pt x="687" y="1172"/>
                  </a:cubicBezTo>
                  <a:cubicBezTo>
                    <a:pt x="688" y="1175"/>
                    <a:pt x="696" y="1177"/>
                    <a:pt x="698" y="1179"/>
                  </a:cubicBezTo>
                  <a:cubicBezTo>
                    <a:pt x="700" y="1181"/>
                    <a:pt x="700" y="1182"/>
                    <a:pt x="699" y="1185"/>
                  </a:cubicBezTo>
                  <a:cubicBezTo>
                    <a:pt x="698" y="1187"/>
                    <a:pt x="697" y="1186"/>
                    <a:pt x="694" y="1185"/>
                  </a:cubicBezTo>
                  <a:cubicBezTo>
                    <a:pt x="692" y="1185"/>
                    <a:pt x="689" y="1185"/>
                    <a:pt x="688" y="1187"/>
                  </a:cubicBezTo>
                  <a:cubicBezTo>
                    <a:pt x="687" y="1188"/>
                    <a:pt x="689" y="1192"/>
                    <a:pt x="690" y="1193"/>
                  </a:cubicBezTo>
                  <a:cubicBezTo>
                    <a:pt x="693" y="1200"/>
                    <a:pt x="695" y="1203"/>
                    <a:pt x="692" y="1210"/>
                  </a:cubicBezTo>
                  <a:cubicBezTo>
                    <a:pt x="690" y="1213"/>
                    <a:pt x="690" y="1213"/>
                    <a:pt x="692" y="1216"/>
                  </a:cubicBezTo>
                  <a:cubicBezTo>
                    <a:pt x="693" y="1219"/>
                    <a:pt x="693" y="1222"/>
                    <a:pt x="696" y="1223"/>
                  </a:cubicBezTo>
                  <a:cubicBezTo>
                    <a:pt x="698" y="1223"/>
                    <a:pt x="702" y="1223"/>
                    <a:pt x="699" y="1226"/>
                  </a:cubicBezTo>
                  <a:cubicBezTo>
                    <a:pt x="699" y="1227"/>
                    <a:pt x="696" y="1227"/>
                    <a:pt x="696" y="1228"/>
                  </a:cubicBezTo>
                  <a:cubicBezTo>
                    <a:pt x="695" y="1229"/>
                    <a:pt x="694" y="1230"/>
                    <a:pt x="693" y="1230"/>
                  </a:cubicBezTo>
                  <a:cubicBezTo>
                    <a:pt x="692" y="1232"/>
                    <a:pt x="691" y="1235"/>
                    <a:pt x="691" y="1237"/>
                  </a:cubicBezTo>
                  <a:cubicBezTo>
                    <a:pt x="692" y="1239"/>
                    <a:pt x="696" y="1239"/>
                    <a:pt x="697" y="1237"/>
                  </a:cubicBezTo>
                  <a:cubicBezTo>
                    <a:pt x="699" y="1236"/>
                    <a:pt x="704" y="1228"/>
                    <a:pt x="707" y="1234"/>
                  </a:cubicBezTo>
                  <a:cubicBezTo>
                    <a:pt x="705" y="1233"/>
                    <a:pt x="704" y="1236"/>
                    <a:pt x="704" y="1238"/>
                  </a:cubicBezTo>
                  <a:cubicBezTo>
                    <a:pt x="704" y="1240"/>
                    <a:pt x="707" y="1242"/>
                    <a:pt x="705" y="1244"/>
                  </a:cubicBezTo>
                  <a:cubicBezTo>
                    <a:pt x="703" y="1246"/>
                    <a:pt x="699" y="1243"/>
                    <a:pt x="699" y="1247"/>
                  </a:cubicBezTo>
                  <a:cubicBezTo>
                    <a:pt x="699" y="1248"/>
                    <a:pt x="702" y="1252"/>
                    <a:pt x="703" y="1253"/>
                  </a:cubicBezTo>
                  <a:cubicBezTo>
                    <a:pt x="704" y="1254"/>
                    <a:pt x="705" y="1255"/>
                    <a:pt x="705" y="1256"/>
                  </a:cubicBezTo>
                  <a:cubicBezTo>
                    <a:pt x="706" y="1257"/>
                    <a:pt x="705" y="1258"/>
                    <a:pt x="706" y="1259"/>
                  </a:cubicBezTo>
                  <a:cubicBezTo>
                    <a:pt x="708" y="1261"/>
                    <a:pt x="710" y="1260"/>
                    <a:pt x="712" y="1259"/>
                  </a:cubicBezTo>
                  <a:cubicBezTo>
                    <a:pt x="714" y="1258"/>
                    <a:pt x="718" y="1259"/>
                    <a:pt x="720" y="1258"/>
                  </a:cubicBezTo>
                  <a:cubicBezTo>
                    <a:pt x="723" y="1256"/>
                    <a:pt x="725" y="1249"/>
                    <a:pt x="725" y="1245"/>
                  </a:cubicBezTo>
                  <a:cubicBezTo>
                    <a:pt x="726" y="1245"/>
                    <a:pt x="727" y="1245"/>
                    <a:pt x="728" y="1245"/>
                  </a:cubicBezTo>
                  <a:cubicBezTo>
                    <a:pt x="730" y="1247"/>
                    <a:pt x="728" y="1247"/>
                    <a:pt x="728" y="1248"/>
                  </a:cubicBezTo>
                  <a:cubicBezTo>
                    <a:pt x="729" y="1251"/>
                    <a:pt x="730" y="1250"/>
                    <a:pt x="732" y="1252"/>
                  </a:cubicBezTo>
                  <a:cubicBezTo>
                    <a:pt x="736" y="1256"/>
                    <a:pt x="731" y="1259"/>
                    <a:pt x="727" y="1260"/>
                  </a:cubicBezTo>
                  <a:cubicBezTo>
                    <a:pt x="725" y="1261"/>
                    <a:pt x="722" y="1261"/>
                    <a:pt x="721" y="1263"/>
                  </a:cubicBezTo>
                  <a:cubicBezTo>
                    <a:pt x="718" y="1266"/>
                    <a:pt x="720" y="1267"/>
                    <a:pt x="723" y="1269"/>
                  </a:cubicBezTo>
                  <a:cubicBezTo>
                    <a:pt x="725" y="1270"/>
                    <a:pt x="728" y="1271"/>
                    <a:pt x="730" y="1273"/>
                  </a:cubicBezTo>
                  <a:cubicBezTo>
                    <a:pt x="733" y="1274"/>
                    <a:pt x="734" y="1276"/>
                    <a:pt x="736" y="1279"/>
                  </a:cubicBezTo>
                  <a:cubicBezTo>
                    <a:pt x="738" y="1283"/>
                    <a:pt x="746" y="1289"/>
                    <a:pt x="747" y="1281"/>
                  </a:cubicBezTo>
                  <a:cubicBezTo>
                    <a:pt x="748" y="1278"/>
                    <a:pt x="745" y="1278"/>
                    <a:pt x="743" y="1276"/>
                  </a:cubicBezTo>
                  <a:cubicBezTo>
                    <a:pt x="742" y="1275"/>
                    <a:pt x="741" y="1271"/>
                    <a:pt x="741" y="1269"/>
                  </a:cubicBezTo>
                  <a:cubicBezTo>
                    <a:pt x="745" y="1269"/>
                    <a:pt x="752" y="1271"/>
                    <a:pt x="753" y="1275"/>
                  </a:cubicBezTo>
                  <a:cubicBezTo>
                    <a:pt x="756" y="1275"/>
                    <a:pt x="760" y="1274"/>
                    <a:pt x="763" y="12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Freeform 29"/>
            <p:cNvSpPr>
              <a:spLocks/>
            </p:cNvSpPr>
            <p:nvPr/>
          </p:nvSpPr>
          <p:spPr bwMode="auto">
            <a:xfrm>
              <a:off x="2020214" y="4325465"/>
              <a:ext cx="190908" cy="74789"/>
            </a:xfrm>
            <a:custGeom>
              <a:avLst/>
              <a:gdLst>
                <a:gd name="T0" fmla="*/ 14 w 82"/>
                <a:gd name="T1" fmla="*/ 10 h 32"/>
                <a:gd name="T2" fmla="*/ 7 w 82"/>
                <a:gd name="T3" fmla="*/ 14 h 32"/>
                <a:gd name="T4" fmla="*/ 2 w 82"/>
                <a:gd name="T5" fmla="*/ 15 h 32"/>
                <a:gd name="T6" fmla="*/ 0 w 82"/>
                <a:gd name="T7" fmla="*/ 13 h 32"/>
                <a:gd name="T8" fmla="*/ 1 w 82"/>
                <a:gd name="T9" fmla="*/ 10 h 32"/>
                <a:gd name="T10" fmla="*/ 12 w 82"/>
                <a:gd name="T11" fmla="*/ 2 h 32"/>
                <a:gd name="T12" fmla="*/ 32 w 82"/>
                <a:gd name="T13" fmla="*/ 5 h 32"/>
                <a:gd name="T14" fmla="*/ 51 w 82"/>
                <a:gd name="T15" fmla="*/ 12 h 32"/>
                <a:gd name="T16" fmla="*/ 71 w 82"/>
                <a:gd name="T17" fmla="*/ 19 h 32"/>
                <a:gd name="T18" fmla="*/ 77 w 82"/>
                <a:gd name="T19" fmla="*/ 24 h 32"/>
                <a:gd name="T20" fmla="*/ 74 w 82"/>
                <a:gd name="T21" fmla="*/ 30 h 32"/>
                <a:gd name="T22" fmla="*/ 63 w 82"/>
                <a:gd name="T23" fmla="*/ 30 h 32"/>
                <a:gd name="T24" fmla="*/ 53 w 82"/>
                <a:gd name="T25" fmla="*/ 31 h 32"/>
                <a:gd name="T26" fmla="*/ 55 w 82"/>
                <a:gd name="T27" fmla="*/ 25 h 32"/>
                <a:gd name="T28" fmla="*/ 41 w 82"/>
                <a:gd name="T29" fmla="*/ 16 h 32"/>
                <a:gd name="T30" fmla="*/ 34 w 82"/>
                <a:gd name="T31" fmla="*/ 13 h 32"/>
                <a:gd name="T32" fmla="*/ 26 w 82"/>
                <a:gd name="T33" fmla="*/ 12 h 32"/>
                <a:gd name="T34" fmla="*/ 14 w 82"/>
                <a:gd name="T35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32">
                  <a:moveTo>
                    <a:pt x="14" y="10"/>
                  </a:moveTo>
                  <a:cubicBezTo>
                    <a:pt x="12" y="12"/>
                    <a:pt x="9" y="13"/>
                    <a:pt x="7" y="14"/>
                  </a:cubicBezTo>
                  <a:cubicBezTo>
                    <a:pt x="5" y="14"/>
                    <a:pt x="4" y="14"/>
                    <a:pt x="2" y="15"/>
                  </a:cubicBezTo>
                  <a:cubicBezTo>
                    <a:pt x="1" y="15"/>
                    <a:pt x="0" y="15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3" y="6"/>
                    <a:pt x="8" y="4"/>
                    <a:pt x="12" y="2"/>
                  </a:cubicBezTo>
                  <a:cubicBezTo>
                    <a:pt x="19" y="0"/>
                    <a:pt x="25" y="2"/>
                    <a:pt x="32" y="5"/>
                  </a:cubicBezTo>
                  <a:cubicBezTo>
                    <a:pt x="38" y="8"/>
                    <a:pt x="45" y="9"/>
                    <a:pt x="51" y="12"/>
                  </a:cubicBezTo>
                  <a:cubicBezTo>
                    <a:pt x="58" y="16"/>
                    <a:pt x="65" y="16"/>
                    <a:pt x="71" y="19"/>
                  </a:cubicBezTo>
                  <a:cubicBezTo>
                    <a:pt x="73" y="21"/>
                    <a:pt x="77" y="22"/>
                    <a:pt x="77" y="24"/>
                  </a:cubicBezTo>
                  <a:cubicBezTo>
                    <a:pt x="82" y="26"/>
                    <a:pt x="76" y="29"/>
                    <a:pt x="74" y="30"/>
                  </a:cubicBezTo>
                  <a:cubicBezTo>
                    <a:pt x="70" y="31"/>
                    <a:pt x="66" y="30"/>
                    <a:pt x="63" y="30"/>
                  </a:cubicBezTo>
                  <a:cubicBezTo>
                    <a:pt x="60" y="30"/>
                    <a:pt x="55" y="32"/>
                    <a:pt x="53" y="31"/>
                  </a:cubicBezTo>
                  <a:cubicBezTo>
                    <a:pt x="49" y="30"/>
                    <a:pt x="52" y="26"/>
                    <a:pt x="55" y="25"/>
                  </a:cubicBezTo>
                  <a:cubicBezTo>
                    <a:pt x="53" y="21"/>
                    <a:pt x="45" y="19"/>
                    <a:pt x="41" y="16"/>
                  </a:cubicBezTo>
                  <a:cubicBezTo>
                    <a:pt x="39" y="15"/>
                    <a:pt x="36" y="14"/>
                    <a:pt x="34" y="13"/>
                  </a:cubicBezTo>
                  <a:cubicBezTo>
                    <a:pt x="32" y="12"/>
                    <a:pt x="29" y="12"/>
                    <a:pt x="26" y="12"/>
                  </a:cubicBezTo>
                  <a:cubicBezTo>
                    <a:pt x="21" y="10"/>
                    <a:pt x="20" y="5"/>
                    <a:pt x="1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Freeform 30"/>
            <p:cNvSpPr>
              <a:spLocks/>
            </p:cNvSpPr>
            <p:nvPr/>
          </p:nvSpPr>
          <p:spPr bwMode="auto">
            <a:xfrm>
              <a:off x="2125509" y="4404190"/>
              <a:ext cx="44283" cy="28538"/>
            </a:xfrm>
            <a:custGeom>
              <a:avLst/>
              <a:gdLst>
                <a:gd name="T0" fmla="*/ 17 w 19"/>
                <a:gd name="T1" fmla="*/ 6 h 12"/>
                <a:gd name="T2" fmla="*/ 17 w 19"/>
                <a:gd name="T3" fmla="*/ 11 h 12"/>
                <a:gd name="T4" fmla="*/ 12 w 19"/>
                <a:gd name="T5" fmla="*/ 12 h 12"/>
                <a:gd name="T6" fmla="*/ 8 w 19"/>
                <a:gd name="T7" fmla="*/ 9 h 12"/>
                <a:gd name="T8" fmla="*/ 3 w 19"/>
                <a:gd name="T9" fmla="*/ 3 h 12"/>
                <a:gd name="T10" fmla="*/ 14 w 19"/>
                <a:gd name="T11" fmla="*/ 4 h 12"/>
                <a:gd name="T12" fmla="*/ 17 w 19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2">
                  <a:moveTo>
                    <a:pt x="17" y="6"/>
                  </a:moveTo>
                  <a:cubicBezTo>
                    <a:pt x="18" y="9"/>
                    <a:pt x="19" y="10"/>
                    <a:pt x="17" y="11"/>
                  </a:cubicBezTo>
                  <a:cubicBezTo>
                    <a:pt x="15" y="11"/>
                    <a:pt x="13" y="12"/>
                    <a:pt x="12" y="12"/>
                  </a:cubicBezTo>
                  <a:cubicBezTo>
                    <a:pt x="9" y="12"/>
                    <a:pt x="9" y="11"/>
                    <a:pt x="8" y="9"/>
                  </a:cubicBezTo>
                  <a:cubicBezTo>
                    <a:pt x="6" y="8"/>
                    <a:pt x="0" y="6"/>
                    <a:pt x="3" y="3"/>
                  </a:cubicBezTo>
                  <a:cubicBezTo>
                    <a:pt x="5" y="0"/>
                    <a:pt x="11" y="3"/>
                    <a:pt x="14" y="4"/>
                  </a:cubicBezTo>
                  <a:cubicBezTo>
                    <a:pt x="16" y="5"/>
                    <a:pt x="16" y="5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Freeform 31"/>
            <p:cNvSpPr>
              <a:spLocks/>
            </p:cNvSpPr>
            <p:nvPr/>
          </p:nvSpPr>
          <p:spPr bwMode="auto">
            <a:xfrm>
              <a:off x="2202266" y="4385492"/>
              <a:ext cx="102342" cy="47235"/>
            </a:xfrm>
            <a:custGeom>
              <a:avLst/>
              <a:gdLst>
                <a:gd name="T0" fmla="*/ 27 w 44"/>
                <a:gd name="T1" fmla="*/ 15 h 20"/>
                <a:gd name="T2" fmla="*/ 22 w 44"/>
                <a:gd name="T3" fmla="*/ 19 h 20"/>
                <a:gd name="T4" fmla="*/ 18 w 44"/>
                <a:gd name="T5" fmla="*/ 17 h 20"/>
                <a:gd name="T6" fmla="*/ 12 w 44"/>
                <a:gd name="T7" fmla="*/ 15 h 20"/>
                <a:gd name="T8" fmla="*/ 6 w 44"/>
                <a:gd name="T9" fmla="*/ 16 h 20"/>
                <a:gd name="T10" fmla="*/ 1 w 44"/>
                <a:gd name="T11" fmla="*/ 14 h 20"/>
                <a:gd name="T12" fmla="*/ 3 w 44"/>
                <a:gd name="T13" fmla="*/ 11 h 20"/>
                <a:gd name="T14" fmla="*/ 12 w 44"/>
                <a:gd name="T15" fmla="*/ 7 h 20"/>
                <a:gd name="T16" fmla="*/ 6 w 44"/>
                <a:gd name="T17" fmla="*/ 3 h 20"/>
                <a:gd name="T18" fmla="*/ 10 w 44"/>
                <a:gd name="T19" fmla="*/ 0 h 20"/>
                <a:gd name="T20" fmla="*/ 15 w 44"/>
                <a:gd name="T21" fmla="*/ 2 h 20"/>
                <a:gd name="T22" fmla="*/ 20 w 44"/>
                <a:gd name="T23" fmla="*/ 1 h 20"/>
                <a:gd name="T24" fmla="*/ 25 w 44"/>
                <a:gd name="T25" fmla="*/ 2 h 20"/>
                <a:gd name="T26" fmla="*/ 35 w 44"/>
                <a:gd name="T27" fmla="*/ 6 h 20"/>
                <a:gd name="T28" fmla="*/ 43 w 44"/>
                <a:gd name="T29" fmla="*/ 12 h 20"/>
                <a:gd name="T30" fmla="*/ 39 w 44"/>
                <a:gd name="T31" fmla="*/ 16 h 20"/>
                <a:gd name="T32" fmla="*/ 31 w 44"/>
                <a:gd name="T33" fmla="*/ 15 h 20"/>
                <a:gd name="T34" fmla="*/ 27 w 44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0">
                  <a:moveTo>
                    <a:pt x="27" y="15"/>
                  </a:moveTo>
                  <a:cubicBezTo>
                    <a:pt x="25" y="16"/>
                    <a:pt x="25" y="19"/>
                    <a:pt x="22" y="19"/>
                  </a:cubicBezTo>
                  <a:cubicBezTo>
                    <a:pt x="20" y="20"/>
                    <a:pt x="18" y="19"/>
                    <a:pt x="18" y="17"/>
                  </a:cubicBezTo>
                  <a:cubicBezTo>
                    <a:pt x="17" y="12"/>
                    <a:pt x="15" y="13"/>
                    <a:pt x="12" y="15"/>
                  </a:cubicBezTo>
                  <a:cubicBezTo>
                    <a:pt x="11" y="16"/>
                    <a:pt x="8" y="16"/>
                    <a:pt x="6" y="16"/>
                  </a:cubicBezTo>
                  <a:cubicBezTo>
                    <a:pt x="5" y="16"/>
                    <a:pt x="3" y="16"/>
                    <a:pt x="1" y="14"/>
                  </a:cubicBezTo>
                  <a:cubicBezTo>
                    <a:pt x="0" y="13"/>
                    <a:pt x="1" y="11"/>
                    <a:pt x="3" y="11"/>
                  </a:cubicBezTo>
                  <a:cubicBezTo>
                    <a:pt x="4" y="10"/>
                    <a:pt x="15" y="12"/>
                    <a:pt x="12" y="7"/>
                  </a:cubicBezTo>
                  <a:cubicBezTo>
                    <a:pt x="10" y="5"/>
                    <a:pt x="7" y="5"/>
                    <a:pt x="6" y="3"/>
                  </a:cubicBezTo>
                  <a:cubicBezTo>
                    <a:pt x="7" y="2"/>
                    <a:pt x="9" y="0"/>
                    <a:pt x="10" y="0"/>
                  </a:cubicBezTo>
                  <a:cubicBezTo>
                    <a:pt x="12" y="0"/>
                    <a:pt x="13" y="2"/>
                    <a:pt x="15" y="2"/>
                  </a:cubicBezTo>
                  <a:cubicBezTo>
                    <a:pt x="17" y="3"/>
                    <a:pt x="18" y="1"/>
                    <a:pt x="20" y="1"/>
                  </a:cubicBezTo>
                  <a:cubicBezTo>
                    <a:pt x="21" y="1"/>
                    <a:pt x="24" y="1"/>
                    <a:pt x="25" y="2"/>
                  </a:cubicBezTo>
                  <a:cubicBezTo>
                    <a:pt x="29" y="3"/>
                    <a:pt x="32" y="5"/>
                    <a:pt x="35" y="6"/>
                  </a:cubicBezTo>
                  <a:cubicBezTo>
                    <a:pt x="38" y="7"/>
                    <a:pt x="43" y="9"/>
                    <a:pt x="43" y="12"/>
                  </a:cubicBezTo>
                  <a:cubicBezTo>
                    <a:pt x="44" y="15"/>
                    <a:pt x="42" y="16"/>
                    <a:pt x="39" y="16"/>
                  </a:cubicBezTo>
                  <a:cubicBezTo>
                    <a:pt x="37" y="15"/>
                    <a:pt x="34" y="14"/>
                    <a:pt x="31" y="15"/>
                  </a:cubicBezTo>
                  <a:cubicBezTo>
                    <a:pt x="30" y="15"/>
                    <a:pt x="28" y="15"/>
                    <a:pt x="2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Freeform 32"/>
            <p:cNvSpPr>
              <a:spLocks/>
            </p:cNvSpPr>
            <p:nvPr/>
          </p:nvSpPr>
          <p:spPr bwMode="auto">
            <a:xfrm>
              <a:off x="2318385" y="4409110"/>
              <a:ext cx="42315" cy="20666"/>
            </a:xfrm>
            <a:custGeom>
              <a:avLst/>
              <a:gdLst>
                <a:gd name="T0" fmla="*/ 15 w 18"/>
                <a:gd name="T1" fmla="*/ 2 h 9"/>
                <a:gd name="T2" fmla="*/ 12 w 18"/>
                <a:gd name="T3" fmla="*/ 9 h 9"/>
                <a:gd name="T4" fmla="*/ 4 w 18"/>
                <a:gd name="T5" fmla="*/ 7 h 9"/>
                <a:gd name="T6" fmla="*/ 5 w 18"/>
                <a:gd name="T7" fmla="*/ 2 h 9"/>
                <a:gd name="T8" fmla="*/ 15 w 18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9">
                  <a:moveTo>
                    <a:pt x="15" y="2"/>
                  </a:moveTo>
                  <a:cubicBezTo>
                    <a:pt x="18" y="5"/>
                    <a:pt x="15" y="9"/>
                    <a:pt x="12" y="9"/>
                  </a:cubicBezTo>
                  <a:cubicBezTo>
                    <a:pt x="9" y="8"/>
                    <a:pt x="6" y="8"/>
                    <a:pt x="4" y="7"/>
                  </a:cubicBezTo>
                  <a:cubicBezTo>
                    <a:pt x="0" y="6"/>
                    <a:pt x="1" y="3"/>
                    <a:pt x="5" y="2"/>
                  </a:cubicBezTo>
                  <a:cubicBezTo>
                    <a:pt x="8" y="1"/>
                    <a:pt x="13" y="0"/>
                    <a:pt x="1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Freeform 33"/>
            <p:cNvSpPr>
              <a:spLocks/>
            </p:cNvSpPr>
            <p:nvPr/>
          </p:nvSpPr>
          <p:spPr bwMode="auto">
            <a:xfrm>
              <a:off x="2130429" y="4288070"/>
              <a:ext cx="15745" cy="23617"/>
            </a:xfrm>
            <a:custGeom>
              <a:avLst/>
              <a:gdLst>
                <a:gd name="T0" fmla="*/ 3 w 7"/>
                <a:gd name="T1" fmla="*/ 0 h 10"/>
                <a:gd name="T2" fmla="*/ 7 w 7"/>
                <a:gd name="T3" fmla="*/ 6 h 10"/>
                <a:gd name="T4" fmla="*/ 2 w 7"/>
                <a:gd name="T5" fmla="*/ 8 h 10"/>
                <a:gd name="T6" fmla="*/ 0 w 7"/>
                <a:gd name="T7" fmla="*/ 3 h 10"/>
                <a:gd name="T8" fmla="*/ 3 w 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3" y="0"/>
                  </a:moveTo>
                  <a:cubicBezTo>
                    <a:pt x="5" y="1"/>
                    <a:pt x="7" y="4"/>
                    <a:pt x="7" y="6"/>
                  </a:cubicBezTo>
                  <a:cubicBezTo>
                    <a:pt x="7" y="8"/>
                    <a:pt x="4" y="10"/>
                    <a:pt x="2" y="8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Freeform 34"/>
            <p:cNvSpPr>
              <a:spLocks/>
            </p:cNvSpPr>
            <p:nvPr/>
          </p:nvSpPr>
          <p:spPr bwMode="auto">
            <a:xfrm>
              <a:off x="2118620" y="4255596"/>
              <a:ext cx="30506" cy="13777"/>
            </a:xfrm>
            <a:custGeom>
              <a:avLst/>
              <a:gdLst>
                <a:gd name="T0" fmla="*/ 4 w 13"/>
                <a:gd name="T1" fmla="*/ 6 h 6"/>
                <a:gd name="T2" fmla="*/ 2 w 13"/>
                <a:gd name="T3" fmla="*/ 1 h 6"/>
                <a:gd name="T4" fmla="*/ 10 w 13"/>
                <a:gd name="T5" fmla="*/ 2 h 6"/>
                <a:gd name="T6" fmla="*/ 4 w 13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6">
                  <a:moveTo>
                    <a:pt x="4" y="6"/>
                  </a:moveTo>
                  <a:cubicBezTo>
                    <a:pt x="2" y="5"/>
                    <a:pt x="0" y="3"/>
                    <a:pt x="2" y="1"/>
                  </a:cubicBezTo>
                  <a:cubicBezTo>
                    <a:pt x="4" y="0"/>
                    <a:pt x="8" y="1"/>
                    <a:pt x="10" y="2"/>
                  </a:cubicBezTo>
                  <a:cubicBezTo>
                    <a:pt x="13" y="5"/>
                    <a:pt x="6" y="6"/>
                    <a:pt x="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Freeform 35"/>
            <p:cNvSpPr>
              <a:spLocks/>
            </p:cNvSpPr>
            <p:nvPr/>
          </p:nvSpPr>
          <p:spPr bwMode="auto">
            <a:xfrm>
              <a:off x="1973963" y="3219379"/>
              <a:ext cx="125960" cy="121040"/>
            </a:xfrm>
            <a:custGeom>
              <a:avLst/>
              <a:gdLst>
                <a:gd name="T0" fmla="*/ 50 w 54"/>
                <a:gd name="T1" fmla="*/ 42 h 52"/>
                <a:gd name="T2" fmla="*/ 41 w 54"/>
                <a:gd name="T3" fmla="*/ 36 h 52"/>
                <a:gd name="T4" fmla="*/ 30 w 54"/>
                <a:gd name="T5" fmla="*/ 32 h 52"/>
                <a:gd name="T6" fmla="*/ 23 w 54"/>
                <a:gd name="T7" fmla="*/ 41 h 52"/>
                <a:gd name="T8" fmla="*/ 13 w 54"/>
                <a:gd name="T9" fmla="*/ 43 h 52"/>
                <a:gd name="T10" fmla="*/ 13 w 54"/>
                <a:gd name="T11" fmla="*/ 36 h 52"/>
                <a:gd name="T12" fmla="*/ 6 w 54"/>
                <a:gd name="T13" fmla="*/ 38 h 52"/>
                <a:gd name="T14" fmla="*/ 9 w 54"/>
                <a:gd name="T15" fmla="*/ 27 h 52"/>
                <a:gd name="T16" fmla="*/ 11 w 54"/>
                <a:gd name="T17" fmla="*/ 12 h 52"/>
                <a:gd name="T18" fmla="*/ 20 w 54"/>
                <a:gd name="T19" fmla="*/ 5 h 52"/>
                <a:gd name="T20" fmla="*/ 24 w 54"/>
                <a:gd name="T21" fmla="*/ 10 h 52"/>
                <a:gd name="T22" fmla="*/ 32 w 54"/>
                <a:gd name="T23" fmla="*/ 14 h 52"/>
                <a:gd name="T24" fmla="*/ 38 w 54"/>
                <a:gd name="T25" fmla="*/ 19 h 52"/>
                <a:gd name="T26" fmla="*/ 44 w 54"/>
                <a:gd name="T27" fmla="*/ 25 h 52"/>
                <a:gd name="T28" fmla="*/ 52 w 54"/>
                <a:gd name="T29" fmla="*/ 33 h 52"/>
                <a:gd name="T30" fmla="*/ 50 w 54"/>
                <a:gd name="T31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52">
                  <a:moveTo>
                    <a:pt x="50" y="42"/>
                  </a:moveTo>
                  <a:cubicBezTo>
                    <a:pt x="44" y="44"/>
                    <a:pt x="43" y="40"/>
                    <a:pt x="41" y="36"/>
                  </a:cubicBezTo>
                  <a:cubicBezTo>
                    <a:pt x="39" y="32"/>
                    <a:pt x="35" y="28"/>
                    <a:pt x="30" y="32"/>
                  </a:cubicBezTo>
                  <a:cubicBezTo>
                    <a:pt x="27" y="34"/>
                    <a:pt x="26" y="39"/>
                    <a:pt x="23" y="41"/>
                  </a:cubicBezTo>
                  <a:cubicBezTo>
                    <a:pt x="20" y="43"/>
                    <a:pt x="14" y="52"/>
                    <a:pt x="13" y="43"/>
                  </a:cubicBezTo>
                  <a:cubicBezTo>
                    <a:pt x="13" y="41"/>
                    <a:pt x="15" y="37"/>
                    <a:pt x="13" y="36"/>
                  </a:cubicBezTo>
                  <a:cubicBezTo>
                    <a:pt x="12" y="35"/>
                    <a:pt x="8" y="38"/>
                    <a:pt x="6" y="38"/>
                  </a:cubicBezTo>
                  <a:cubicBezTo>
                    <a:pt x="0" y="39"/>
                    <a:pt x="8" y="30"/>
                    <a:pt x="9" y="27"/>
                  </a:cubicBezTo>
                  <a:cubicBezTo>
                    <a:pt x="11" y="22"/>
                    <a:pt x="11" y="17"/>
                    <a:pt x="11" y="12"/>
                  </a:cubicBezTo>
                  <a:cubicBezTo>
                    <a:pt x="11" y="7"/>
                    <a:pt x="14" y="0"/>
                    <a:pt x="20" y="5"/>
                  </a:cubicBezTo>
                  <a:cubicBezTo>
                    <a:pt x="21" y="7"/>
                    <a:pt x="23" y="9"/>
                    <a:pt x="24" y="10"/>
                  </a:cubicBezTo>
                  <a:cubicBezTo>
                    <a:pt x="26" y="12"/>
                    <a:pt x="29" y="13"/>
                    <a:pt x="32" y="14"/>
                  </a:cubicBezTo>
                  <a:cubicBezTo>
                    <a:pt x="35" y="15"/>
                    <a:pt x="35" y="18"/>
                    <a:pt x="38" y="19"/>
                  </a:cubicBezTo>
                  <a:cubicBezTo>
                    <a:pt x="40" y="21"/>
                    <a:pt x="42" y="23"/>
                    <a:pt x="44" y="25"/>
                  </a:cubicBezTo>
                  <a:cubicBezTo>
                    <a:pt x="48" y="28"/>
                    <a:pt x="51" y="28"/>
                    <a:pt x="52" y="33"/>
                  </a:cubicBezTo>
                  <a:cubicBezTo>
                    <a:pt x="53" y="36"/>
                    <a:pt x="54" y="40"/>
                    <a:pt x="50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Freeform 36"/>
            <p:cNvSpPr>
              <a:spLocks/>
            </p:cNvSpPr>
            <p:nvPr/>
          </p:nvSpPr>
          <p:spPr bwMode="auto">
            <a:xfrm>
              <a:off x="2034975" y="3328610"/>
              <a:ext cx="37394" cy="44283"/>
            </a:xfrm>
            <a:custGeom>
              <a:avLst/>
              <a:gdLst>
                <a:gd name="T0" fmla="*/ 16 w 16"/>
                <a:gd name="T1" fmla="*/ 6 h 19"/>
                <a:gd name="T2" fmla="*/ 11 w 16"/>
                <a:gd name="T3" fmla="*/ 11 h 19"/>
                <a:gd name="T4" fmla="*/ 6 w 16"/>
                <a:gd name="T5" fmla="*/ 17 h 19"/>
                <a:gd name="T6" fmla="*/ 3 w 16"/>
                <a:gd name="T7" fmla="*/ 8 h 19"/>
                <a:gd name="T8" fmla="*/ 14 w 16"/>
                <a:gd name="T9" fmla="*/ 1 h 19"/>
                <a:gd name="T10" fmla="*/ 16 w 16"/>
                <a:gd name="T1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9">
                  <a:moveTo>
                    <a:pt x="16" y="6"/>
                  </a:moveTo>
                  <a:cubicBezTo>
                    <a:pt x="16" y="8"/>
                    <a:pt x="13" y="10"/>
                    <a:pt x="11" y="11"/>
                  </a:cubicBezTo>
                  <a:cubicBezTo>
                    <a:pt x="10" y="13"/>
                    <a:pt x="8" y="16"/>
                    <a:pt x="6" y="17"/>
                  </a:cubicBezTo>
                  <a:cubicBezTo>
                    <a:pt x="0" y="19"/>
                    <a:pt x="1" y="10"/>
                    <a:pt x="3" y="8"/>
                  </a:cubicBezTo>
                  <a:cubicBezTo>
                    <a:pt x="4" y="6"/>
                    <a:pt x="11" y="0"/>
                    <a:pt x="14" y="1"/>
                  </a:cubicBezTo>
                  <a:cubicBezTo>
                    <a:pt x="15" y="1"/>
                    <a:pt x="16" y="4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Freeform 37"/>
            <p:cNvSpPr>
              <a:spLocks/>
            </p:cNvSpPr>
            <p:nvPr/>
          </p:nvSpPr>
          <p:spPr bwMode="auto">
            <a:xfrm>
              <a:off x="2095003" y="3347307"/>
              <a:ext cx="23617" cy="44283"/>
            </a:xfrm>
            <a:custGeom>
              <a:avLst/>
              <a:gdLst>
                <a:gd name="T0" fmla="*/ 10 w 10"/>
                <a:gd name="T1" fmla="*/ 7 h 19"/>
                <a:gd name="T2" fmla="*/ 3 w 10"/>
                <a:gd name="T3" fmla="*/ 16 h 19"/>
                <a:gd name="T4" fmla="*/ 1 w 10"/>
                <a:gd name="T5" fmla="*/ 6 h 19"/>
                <a:gd name="T6" fmla="*/ 10 w 10"/>
                <a:gd name="T7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9">
                  <a:moveTo>
                    <a:pt x="10" y="7"/>
                  </a:moveTo>
                  <a:cubicBezTo>
                    <a:pt x="8" y="9"/>
                    <a:pt x="7" y="19"/>
                    <a:pt x="3" y="16"/>
                  </a:cubicBezTo>
                  <a:cubicBezTo>
                    <a:pt x="0" y="14"/>
                    <a:pt x="0" y="9"/>
                    <a:pt x="1" y="6"/>
                  </a:cubicBezTo>
                  <a:cubicBezTo>
                    <a:pt x="5" y="0"/>
                    <a:pt x="7" y="3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Freeform 38"/>
            <p:cNvSpPr>
              <a:spLocks/>
            </p:cNvSpPr>
            <p:nvPr/>
          </p:nvSpPr>
          <p:spPr bwMode="auto">
            <a:xfrm>
              <a:off x="2146174" y="3107196"/>
              <a:ext cx="49203" cy="54124"/>
            </a:xfrm>
            <a:custGeom>
              <a:avLst/>
              <a:gdLst>
                <a:gd name="T0" fmla="*/ 15 w 21"/>
                <a:gd name="T1" fmla="*/ 19 h 23"/>
                <a:gd name="T2" fmla="*/ 9 w 21"/>
                <a:gd name="T3" fmla="*/ 22 h 23"/>
                <a:gd name="T4" fmla="*/ 3 w 21"/>
                <a:gd name="T5" fmla="*/ 10 h 23"/>
                <a:gd name="T6" fmla="*/ 14 w 21"/>
                <a:gd name="T7" fmla="*/ 2 h 23"/>
                <a:gd name="T8" fmla="*/ 15 w 21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15" y="19"/>
                  </a:moveTo>
                  <a:cubicBezTo>
                    <a:pt x="14" y="22"/>
                    <a:pt x="12" y="23"/>
                    <a:pt x="9" y="22"/>
                  </a:cubicBezTo>
                  <a:cubicBezTo>
                    <a:pt x="4" y="20"/>
                    <a:pt x="0" y="16"/>
                    <a:pt x="3" y="10"/>
                  </a:cubicBezTo>
                  <a:cubicBezTo>
                    <a:pt x="4" y="6"/>
                    <a:pt x="9" y="0"/>
                    <a:pt x="14" y="2"/>
                  </a:cubicBezTo>
                  <a:cubicBezTo>
                    <a:pt x="21" y="4"/>
                    <a:pt x="19" y="14"/>
                    <a:pt x="15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Freeform 39"/>
            <p:cNvSpPr>
              <a:spLocks/>
            </p:cNvSpPr>
            <p:nvPr/>
          </p:nvSpPr>
          <p:spPr bwMode="auto">
            <a:xfrm>
              <a:off x="2188489" y="3117037"/>
              <a:ext cx="32474" cy="25586"/>
            </a:xfrm>
            <a:custGeom>
              <a:avLst/>
              <a:gdLst>
                <a:gd name="T0" fmla="*/ 6 w 14"/>
                <a:gd name="T1" fmla="*/ 1 h 11"/>
                <a:gd name="T2" fmla="*/ 9 w 14"/>
                <a:gd name="T3" fmla="*/ 11 h 11"/>
                <a:gd name="T4" fmla="*/ 6 w 14"/>
                <a:gd name="T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1">
                  <a:moveTo>
                    <a:pt x="6" y="1"/>
                  </a:moveTo>
                  <a:cubicBezTo>
                    <a:pt x="11" y="0"/>
                    <a:pt x="14" y="11"/>
                    <a:pt x="9" y="11"/>
                  </a:cubicBezTo>
                  <a:cubicBezTo>
                    <a:pt x="5" y="10"/>
                    <a:pt x="0" y="3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Freeform 40"/>
            <p:cNvSpPr>
              <a:spLocks/>
            </p:cNvSpPr>
            <p:nvPr/>
          </p:nvSpPr>
          <p:spPr bwMode="auto">
            <a:xfrm>
              <a:off x="1929680" y="2811977"/>
              <a:ext cx="493999" cy="565836"/>
            </a:xfrm>
            <a:custGeom>
              <a:avLst/>
              <a:gdLst>
                <a:gd name="T0" fmla="*/ 81 w 212"/>
                <a:gd name="T1" fmla="*/ 89 h 243"/>
                <a:gd name="T2" fmla="*/ 94 w 212"/>
                <a:gd name="T3" fmla="*/ 83 h 243"/>
                <a:gd name="T4" fmla="*/ 108 w 212"/>
                <a:gd name="T5" fmla="*/ 110 h 243"/>
                <a:gd name="T6" fmla="*/ 116 w 212"/>
                <a:gd name="T7" fmla="*/ 116 h 243"/>
                <a:gd name="T8" fmla="*/ 120 w 212"/>
                <a:gd name="T9" fmla="*/ 126 h 243"/>
                <a:gd name="T10" fmla="*/ 131 w 212"/>
                <a:gd name="T11" fmla="*/ 140 h 243"/>
                <a:gd name="T12" fmla="*/ 116 w 212"/>
                <a:gd name="T13" fmla="*/ 172 h 243"/>
                <a:gd name="T14" fmla="*/ 106 w 212"/>
                <a:gd name="T15" fmla="*/ 185 h 243"/>
                <a:gd name="T16" fmla="*/ 106 w 212"/>
                <a:gd name="T17" fmla="*/ 202 h 243"/>
                <a:gd name="T18" fmla="*/ 127 w 212"/>
                <a:gd name="T19" fmla="*/ 203 h 243"/>
                <a:gd name="T20" fmla="*/ 136 w 212"/>
                <a:gd name="T21" fmla="*/ 222 h 243"/>
                <a:gd name="T22" fmla="*/ 163 w 212"/>
                <a:gd name="T23" fmla="*/ 234 h 243"/>
                <a:gd name="T24" fmla="*/ 165 w 212"/>
                <a:gd name="T25" fmla="*/ 222 h 243"/>
                <a:gd name="T26" fmla="*/ 168 w 212"/>
                <a:gd name="T27" fmla="*/ 221 h 243"/>
                <a:gd name="T28" fmla="*/ 185 w 212"/>
                <a:gd name="T29" fmla="*/ 229 h 243"/>
                <a:gd name="T30" fmla="*/ 190 w 212"/>
                <a:gd name="T31" fmla="*/ 210 h 243"/>
                <a:gd name="T32" fmla="*/ 179 w 212"/>
                <a:gd name="T33" fmla="*/ 193 h 243"/>
                <a:gd name="T34" fmla="*/ 172 w 212"/>
                <a:gd name="T35" fmla="*/ 183 h 243"/>
                <a:gd name="T36" fmla="*/ 169 w 212"/>
                <a:gd name="T37" fmla="*/ 161 h 243"/>
                <a:gd name="T38" fmla="*/ 187 w 212"/>
                <a:gd name="T39" fmla="*/ 176 h 243"/>
                <a:gd name="T40" fmla="*/ 200 w 212"/>
                <a:gd name="T41" fmla="*/ 183 h 243"/>
                <a:gd name="T42" fmla="*/ 208 w 212"/>
                <a:gd name="T43" fmla="*/ 167 h 243"/>
                <a:gd name="T44" fmla="*/ 203 w 212"/>
                <a:gd name="T45" fmla="*/ 152 h 243"/>
                <a:gd name="T46" fmla="*/ 193 w 212"/>
                <a:gd name="T47" fmla="*/ 141 h 243"/>
                <a:gd name="T48" fmla="*/ 184 w 212"/>
                <a:gd name="T49" fmla="*/ 134 h 243"/>
                <a:gd name="T50" fmla="*/ 175 w 212"/>
                <a:gd name="T51" fmla="*/ 128 h 243"/>
                <a:gd name="T52" fmla="*/ 164 w 212"/>
                <a:gd name="T53" fmla="*/ 113 h 243"/>
                <a:gd name="T54" fmla="*/ 171 w 212"/>
                <a:gd name="T55" fmla="*/ 104 h 243"/>
                <a:gd name="T56" fmla="*/ 169 w 212"/>
                <a:gd name="T57" fmla="*/ 97 h 243"/>
                <a:gd name="T58" fmla="*/ 157 w 212"/>
                <a:gd name="T59" fmla="*/ 90 h 243"/>
                <a:gd name="T60" fmla="*/ 161 w 212"/>
                <a:gd name="T61" fmla="*/ 80 h 243"/>
                <a:gd name="T62" fmla="*/ 146 w 212"/>
                <a:gd name="T63" fmla="*/ 77 h 243"/>
                <a:gd name="T64" fmla="*/ 143 w 212"/>
                <a:gd name="T65" fmla="*/ 65 h 243"/>
                <a:gd name="T66" fmla="*/ 121 w 212"/>
                <a:gd name="T67" fmla="*/ 59 h 243"/>
                <a:gd name="T68" fmla="*/ 118 w 212"/>
                <a:gd name="T69" fmla="*/ 46 h 243"/>
                <a:gd name="T70" fmla="*/ 108 w 212"/>
                <a:gd name="T71" fmla="*/ 40 h 243"/>
                <a:gd name="T72" fmla="*/ 88 w 212"/>
                <a:gd name="T73" fmla="*/ 31 h 243"/>
                <a:gd name="T74" fmla="*/ 78 w 212"/>
                <a:gd name="T75" fmla="*/ 37 h 243"/>
                <a:gd name="T76" fmla="*/ 66 w 212"/>
                <a:gd name="T77" fmla="*/ 42 h 243"/>
                <a:gd name="T78" fmla="*/ 62 w 212"/>
                <a:gd name="T79" fmla="*/ 14 h 243"/>
                <a:gd name="T80" fmla="*/ 47 w 212"/>
                <a:gd name="T81" fmla="*/ 13 h 243"/>
                <a:gd name="T82" fmla="*/ 45 w 212"/>
                <a:gd name="T83" fmla="*/ 25 h 243"/>
                <a:gd name="T84" fmla="*/ 42 w 212"/>
                <a:gd name="T85" fmla="*/ 27 h 243"/>
                <a:gd name="T86" fmla="*/ 30 w 212"/>
                <a:gd name="T87" fmla="*/ 29 h 243"/>
                <a:gd name="T88" fmla="*/ 32 w 212"/>
                <a:gd name="T89" fmla="*/ 49 h 243"/>
                <a:gd name="T90" fmla="*/ 39 w 212"/>
                <a:gd name="T91" fmla="*/ 67 h 243"/>
                <a:gd name="T92" fmla="*/ 27 w 212"/>
                <a:gd name="T93" fmla="*/ 70 h 243"/>
                <a:gd name="T94" fmla="*/ 29 w 212"/>
                <a:gd name="T95" fmla="*/ 52 h 243"/>
                <a:gd name="T96" fmla="*/ 30 w 212"/>
                <a:gd name="T97" fmla="*/ 13 h 243"/>
                <a:gd name="T98" fmla="*/ 10 w 212"/>
                <a:gd name="T99" fmla="*/ 17 h 243"/>
                <a:gd name="T100" fmla="*/ 0 w 212"/>
                <a:gd name="T101" fmla="*/ 55 h 243"/>
                <a:gd name="T102" fmla="*/ 19 w 212"/>
                <a:gd name="T103" fmla="*/ 72 h 243"/>
                <a:gd name="T104" fmla="*/ 13 w 212"/>
                <a:gd name="T105" fmla="*/ 87 h 243"/>
                <a:gd name="T106" fmla="*/ 34 w 212"/>
                <a:gd name="T107" fmla="*/ 92 h 243"/>
                <a:gd name="T108" fmla="*/ 56 w 212"/>
                <a:gd name="T109" fmla="*/ 9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2" h="243">
                  <a:moveTo>
                    <a:pt x="70" y="92"/>
                  </a:moveTo>
                  <a:cubicBezTo>
                    <a:pt x="72" y="92"/>
                    <a:pt x="73" y="95"/>
                    <a:pt x="75" y="95"/>
                  </a:cubicBezTo>
                  <a:cubicBezTo>
                    <a:pt x="79" y="96"/>
                    <a:pt x="82" y="92"/>
                    <a:pt x="81" y="89"/>
                  </a:cubicBezTo>
                  <a:cubicBezTo>
                    <a:pt x="81" y="87"/>
                    <a:pt x="80" y="85"/>
                    <a:pt x="81" y="84"/>
                  </a:cubicBezTo>
                  <a:cubicBezTo>
                    <a:pt x="82" y="82"/>
                    <a:pt x="85" y="84"/>
                    <a:pt x="87" y="84"/>
                  </a:cubicBezTo>
                  <a:cubicBezTo>
                    <a:pt x="89" y="85"/>
                    <a:pt x="92" y="83"/>
                    <a:pt x="94" y="83"/>
                  </a:cubicBezTo>
                  <a:cubicBezTo>
                    <a:pt x="95" y="84"/>
                    <a:pt x="95" y="87"/>
                    <a:pt x="96" y="88"/>
                  </a:cubicBezTo>
                  <a:cubicBezTo>
                    <a:pt x="98" y="91"/>
                    <a:pt x="99" y="95"/>
                    <a:pt x="101" y="99"/>
                  </a:cubicBezTo>
                  <a:cubicBezTo>
                    <a:pt x="102" y="102"/>
                    <a:pt x="109" y="106"/>
                    <a:pt x="108" y="110"/>
                  </a:cubicBezTo>
                  <a:cubicBezTo>
                    <a:pt x="107" y="112"/>
                    <a:pt x="94" y="118"/>
                    <a:pt x="103" y="118"/>
                  </a:cubicBezTo>
                  <a:cubicBezTo>
                    <a:pt x="106" y="119"/>
                    <a:pt x="108" y="117"/>
                    <a:pt x="110" y="115"/>
                  </a:cubicBezTo>
                  <a:cubicBezTo>
                    <a:pt x="113" y="112"/>
                    <a:pt x="114" y="112"/>
                    <a:pt x="116" y="116"/>
                  </a:cubicBezTo>
                  <a:cubicBezTo>
                    <a:pt x="115" y="116"/>
                    <a:pt x="114" y="116"/>
                    <a:pt x="114" y="117"/>
                  </a:cubicBezTo>
                  <a:cubicBezTo>
                    <a:pt x="115" y="119"/>
                    <a:pt x="117" y="120"/>
                    <a:pt x="118" y="121"/>
                  </a:cubicBezTo>
                  <a:cubicBezTo>
                    <a:pt x="119" y="123"/>
                    <a:pt x="119" y="125"/>
                    <a:pt x="120" y="126"/>
                  </a:cubicBezTo>
                  <a:cubicBezTo>
                    <a:pt x="121" y="127"/>
                    <a:pt x="122" y="128"/>
                    <a:pt x="123" y="129"/>
                  </a:cubicBezTo>
                  <a:cubicBezTo>
                    <a:pt x="125" y="130"/>
                    <a:pt x="127" y="132"/>
                    <a:pt x="128" y="134"/>
                  </a:cubicBezTo>
                  <a:cubicBezTo>
                    <a:pt x="130" y="136"/>
                    <a:pt x="131" y="137"/>
                    <a:pt x="131" y="140"/>
                  </a:cubicBezTo>
                  <a:cubicBezTo>
                    <a:pt x="132" y="144"/>
                    <a:pt x="133" y="149"/>
                    <a:pt x="131" y="153"/>
                  </a:cubicBezTo>
                  <a:cubicBezTo>
                    <a:pt x="129" y="156"/>
                    <a:pt x="127" y="160"/>
                    <a:pt x="124" y="163"/>
                  </a:cubicBezTo>
                  <a:cubicBezTo>
                    <a:pt x="122" y="165"/>
                    <a:pt x="116" y="169"/>
                    <a:pt x="116" y="172"/>
                  </a:cubicBezTo>
                  <a:cubicBezTo>
                    <a:pt x="116" y="175"/>
                    <a:pt x="122" y="177"/>
                    <a:pt x="123" y="180"/>
                  </a:cubicBezTo>
                  <a:cubicBezTo>
                    <a:pt x="121" y="180"/>
                    <a:pt x="117" y="182"/>
                    <a:pt x="115" y="183"/>
                  </a:cubicBezTo>
                  <a:cubicBezTo>
                    <a:pt x="112" y="184"/>
                    <a:pt x="110" y="185"/>
                    <a:pt x="106" y="185"/>
                  </a:cubicBezTo>
                  <a:cubicBezTo>
                    <a:pt x="104" y="185"/>
                    <a:pt x="101" y="184"/>
                    <a:pt x="98" y="184"/>
                  </a:cubicBezTo>
                  <a:cubicBezTo>
                    <a:pt x="93" y="184"/>
                    <a:pt x="89" y="193"/>
                    <a:pt x="92" y="196"/>
                  </a:cubicBezTo>
                  <a:cubicBezTo>
                    <a:pt x="95" y="199"/>
                    <a:pt x="102" y="202"/>
                    <a:pt x="106" y="202"/>
                  </a:cubicBezTo>
                  <a:cubicBezTo>
                    <a:pt x="109" y="201"/>
                    <a:pt x="111" y="200"/>
                    <a:pt x="113" y="199"/>
                  </a:cubicBezTo>
                  <a:cubicBezTo>
                    <a:pt x="116" y="199"/>
                    <a:pt x="118" y="199"/>
                    <a:pt x="119" y="196"/>
                  </a:cubicBezTo>
                  <a:cubicBezTo>
                    <a:pt x="122" y="196"/>
                    <a:pt x="126" y="201"/>
                    <a:pt x="127" y="203"/>
                  </a:cubicBezTo>
                  <a:cubicBezTo>
                    <a:pt x="128" y="205"/>
                    <a:pt x="128" y="207"/>
                    <a:pt x="130" y="209"/>
                  </a:cubicBezTo>
                  <a:cubicBezTo>
                    <a:pt x="131" y="210"/>
                    <a:pt x="132" y="210"/>
                    <a:pt x="133" y="212"/>
                  </a:cubicBezTo>
                  <a:cubicBezTo>
                    <a:pt x="136" y="215"/>
                    <a:pt x="132" y="219"/>
                    <a:pt x="136" y="222"/>
                  </a:cubicBezTo>
                  <a:cubicBezTo>
                    <a:pt x="139" y="225"/>
                    <a:pt x="142" y="227"/>
                    <a:pt x="146" y="226"/>
                  </a:cubicBezTo>
                  <a:cubicBezTo>
                    <a:pt x="152" y="225"/>
                    <a:pt x="152" y="228"/>
                    <a:pt x="156" y="231"/>
                  </a:cubicBezTo>
                  <a:cubicBezTo>
                    <a:pt x="158" y="233"/>
                    <a:pt x="161" y="232"/>
                    <a:pt x="163" y="234"/>
                  </a:cubicBezTo>
                  <a:cubicBezTo>
                    <a:pt x="165" y="235"/>
                    <a:pt x="166" y="238"/>
                    <a:pt x="168" y="239"/>
                  </a:cubicBezTo>
                  <a:cubicBezTo>
                    <a:pt x="174" y="243"/>
                    <a:pt x="182" y="237"/>
                    <a:pt x="175" y="233"/>
                  </a:cubicBezTo>
                  <a:cubicBezTo>
                    <a:pt x="170" y="231"/>
                    <a:pt x="169" y="225"/>
                    <a:pt x="165" y="222"/>
                  </a:cubicBezTo>
                  <a:cubicBezTo>
                    <a:pt x="160" y="218"/>
                    <a:pt x="160" y="215"/>
                    <a:pt x="157" y="209"/>
                  </a:cubicBezTo>
                  <a:cubicBezTo>
                    <a:pt x="160" y="212"/>
                    <a:pt x="164" y="213"/>
                    <a:pt x="166" y="216"/>
                  </a:cubicBezTo>
                  <a:cubicBezTo>
                    <a:pt x="167" y="218"/>
                    <a:pt x="166" y="220"/>
                    <a:pt x="168" y="221"/>
                  </a:cubicBezTo>
                  <a:cubicBezTo>
                    <a:pt x="169" y="222"/>
                    <a:pt x="172" y="222"/>
                    <a:pt x="174" y="222"/>
                  </a:cubicBezTo>
                  <a:cubicBezTo>
                    <a:pt x="176" y="223"/>
                    <a:pt x="178" y="223"/>
                    <a:pt x="180" y="224"/>
                  </a:cubicBezTo>
                  <a:cubicBezTo>
                    <a:pt x="182" y="225"/>
                    <a:pt x="183" y="227"/>
                    <a:pt x="185" y="229"/>
                  </a:cubicBezTo>
                  <a:cubicBezTo>
                    <a:pt x="189" y="231"/>
                    <a:pt x="189" y="226"/>
                    <a:pt x="189" y="223"/>
                  </a:cubicBezTo>
                  <a:cubicBezTo>
                    <a:pt x="188" y="219"/>
                    <a:pt x="189" y="220"/>
                    <a:pt x="191" y="217"/>
                  </a:cubicBezTo>
                  <a:cubicBezTo>
                    <a:pt x="192" y="214"/>
                    <a:pt x="191" y="213"/>
                    <a:pt x="190" y="210"/>
                  </a:cubicBezTo>
                  <a:cubicBezTo>
                    <a:pt x="188" y="208"/>
                    <a:pt x="186" y="206"/>
                    <a:pt x="185" y="204"/>
                  </a:cubicBezTo>
                  <a:cubicBezTo>
                    <a:pt x="184" y="202"/>
                    <a:pt x="186" y="200"/>
                    <a:pt x="185" y="197"/>
                  </a:cubicBezTo>
                  <a:cubicBezTo>
                    <a:pt x="184" y="195"/>
                    <a:pt x="181" y="194"/>
                    <a:pt x="179" y="193"/>
                  </a:cubicBezTo>
                  <a:cubicBezTo>
                    <a:pt x="176" y="192"/>
                    <a:pt x="174" y="192"/>
                    <a:pt x="173" y="189"/>
                  </a:cubicBezTo>
                  <a:cubicBezTo>
                    <a:pt x="172" y="187"/>
                    <a:pt x="172" y="187"/>
                    <a:pt x="172" y="186"/>
                  </a:cubicBezTo>
                  <a:cubicBezTo>
                    <a:pt x="172" y="184"/>
                    <a:pt x="173" y="184"/>
                    <a:pt x="172" y="183"/>
                  </a:cubicBezTo>
                  <a:cubicBezTo>
                    <a:pt x="171" y="181"/>
                    <a:pt x="167" y="179"/>
                    <a:pt x="165" y="179"/>
                  </a:cubicBezTo>
                  <a:cubicBezTo>
                    <a:pt x="166" y="177"/>
                    <a:pt x="169" y="176"/>
                    <a:pt x="169" y="175"/>
                  </a:cubicBezTo>
                  <a:cubicBezTo>
                    <a:pt x="171" y="170"/>
                    <a:pt x="159" y="162"/>
                    <a:pt x="169" y="161"/>
                  </a:cubicBezTo>
                  <a:cubicBezTo>
                    <a:pt x="172" y="161"/>
                    <a:pt x="173" y="162"/>
                    <a:pt x="175" y="163"/>
                  </a:cubicBezTo>
                  <a:cubicBezTo>
                    <a:pt x="178" y="166"/>
                    <a:pt x="180" y="169"/>
                    <a:pt x="183" y="171"/>
                  </a:cubicBezTo>
                  <a:cubicBezTo>
                    <a:pt x="184" y="173"/>
                    <a:pt x="185" y="174"/>
                    <a:pt x="187" y="176"/>
                  </a:cubicBezTo>
                  <a:cubicBezTo>
                    <a:pt x="188" y="177"/>
                    <a:pt x="189" y="177"/>
                    <a:pt x="191" y="180"/>
                  </a:cubicBezTo>
                  <a:cubicBezTo>
                    <a:pt x="193" y="183"/>
                    <a:pt x="193" y="188"/>
                    <a:pt x="196" y="191"/>
                  </a:cubicBezTo>
                  <a:cubicBezTo>
                    <a:pt x="199" y="189"/>
                    <a:pt x="198" y="186"/>
                    <a:pt x="200" y="183"/>
                  </a:cubicBezTo>
                  <a:cubicBezTo>
                    <a:pt x="201" y="182"/>
                    <a:pt x="202" y="182"/>
                    <a:pt x="203" y="180"/>
                  </a:cubicBezTo>
                  <a:cubicBezTo>
                    <a:pt x="204" y="179"/>
                    <a:pt x="204" y="177"/>
                    <a:pt x="205" y="175"/>
                  </a:cubicBezTo>
                  <a:cubicBezTo>
                    <a:pt x="206" y="172"/>
                    <a:pt x="207" y="170"/>
                    <a:pt x="208" y="167"/>
                  </a:cubicBezTo>
                  <a:cubicBezTo>
                    <a:pt x="209" y="164"/>
                    <a:pt x="212" y="160"/>
                    <a:pt x="211" y="157"/>
                  </a:cubicBezTo>
                  <a:cubicBezTo>
                    <a:pt x="210" y="157"/>
                    <a:pt x="207" y="156"/>
                    <a:pt x="206" y="156"/>
                  </a:cubicBezTo>
                  <a:cubicBezTo>
                    <a:pt x="204" y="155"/>
                    <a:pt x="204" y="153"/>
                    <a:pt x="203" y="152"/>
                  </a:cubicBezTo>
                  <a:cubicBezTo>
                    <a:pt x="201" y="151"/>
                    <a:pt x="200" y="151"/>
                    <a:pt x="198" y="150"/>
                  </a:cubicBezTo>
                  <a:cubicBezTo>
                    <a:pt x="197" y="149"/>
                    <a:pt x="196" y="147"/>
                    <a:pt x="196" y="145"/>
                  </a:cubicBezTo>
                  <a:cubicBezTo>
                    <a:pt x="195" y="143"/>
                    <a:pt x="195" y="143"/>
                    <a:pt x="193" y="141"/>
                  </a:cubicBezTo>
                  <a:cubicBezTo>
                    <a:pt x="192" y="140"/>
                    <a:pt x="189" y="139"/>
                    <a:pt x="188" y="137"/>
                  </a:cubicBezTo>
                  <a:cubicBezTo>
                    <a:pt x="187" y="137"/>
                    <a:pt x="187" y="136"/>
                    <a:pt x="186" y="135"/>
                  </a:cubicBezTo>
                  <a:cubicBezTo>
                    <a:pt x="185" y="135"/>
                    <a:pt x="184" y="135"/>
                    <a:pt x="184" y="134"/>
                  </a:cubicBezTo>
                  <a:cubicBezTo>
                    <a:pt x="182" y="133"/>
                    <a:pt x="182" y="132"/>
                    <a:pt x="180" y="132"/>
                  </a:cubicBezTo>
                  <a:cubicBezTo>
                    <a:pt x="179" y="130"/>
                    <a:pt x="178" y="130"/>
                    <a:pt x="177" y="130"/>
                  </a:cubicBezTo>
                  <a:cubicBezTo>
                    <a:pt x="176" y="129"/>
                    <a:pt x="176" y="129"/>
                    <a:pt x="175" y="128"/>
                  </a:cubicBezTo>
                  <a:cubicBezTo>
                    <a:pt x="173" y="126"/>
                    <a:pt x="172" y="126"/>
                    <a:pt x="170" y="125"/>
                  </a:cubicBezTo>
                  <a:cubicBezTo>
                    <a:pt x="168" y="124"/>
                    <a:pt x="164" y="124"/>
                    <a:pt x="163" y="122"/>
                  </a:cubicBezTo>
                  <a:cubicBezTo>
                    <a:pt x="162" y="121"/>
                    <a:pt x="162" y="113"/>
                    <a:pt x="164" y="113"/>
                  </a:cubicBezTo>
                  <a:cubicBezTo>
                    <a:pt x="165" y="112"/>
                    <a:pt x="167" y="113"/>
                    <a:pt x="169" y="113"/>
                  </a:cubicBezTo>
                  <a:cubicBezTo>
                    <a:pt x="170" y="113"/>
                    <a:pt x="172" y="111"/>
                    <a:pt x="173" y="111"/>
                  </a:cubicBezTo>
                  <a:cubicBezTo>
                    <a:pt x="174" y="109"/>
                    <a:pt x="174" y="104"/>
                    <a:pt x="171" y="104"/>
                  </a:cubicBezTo>
                  <a:cubicBezTo>
                    <a:pt x="168" y="102"/>
                    <a:pt x="164" y="106"/>
                    <a:pt x="161" y="103"/>
                  </a:cubicBezTo>
                  <a:cubicBezTo>
                    <a:pt x="162" y="102"/>
                    <a:pt x="163" y="100"/>
                    <a:pt x="164" y="99"/>
                  </a:cubicBezTo>
                  <a:cubicBezTo>
                    <a:pt x="166" y="98"/>
                    <a:pt x="167" y="98"/>
                    <a:pt x="169" y="97"/>
                  </a:cubicBezTo>
                  <a:cubicBezTo>
                    <a:pt x="172" y="96"/>
                    <a:pt x="171" y="93"/>
                    <a:pt x="170" y="90"/>
                  </a:cubicBezTo>
                  <a:cubicBezTo>
                    <a:pt x="168" y="88"/>
                    <a:pt x="165" y="88"/>
                    <a:pt x="163" y="89"/>
                  </a:cubicBezTo>
                  <a:cubicBezTo>
                    <a:pt x="161" y="90"/>
                    <a:pt x="157" y="95"/>
                    <a:pt x="157" y="90"/>
                  </a:cubicBezTo>
                  <a:cubicBezTo>
                    <a:pt x="156" y="90"/>
                    <a:pt x="154" y="91"/>
                    <a:pt x="152" y="90"/>
                  </a:cubicBezTo>
                  <a:cubicBezTo>
                    <a:pt x="152" y="87"/>
                    <a:pt x="154" y="86"/>
                    <a:pt x="156" y="85"/>
                  </a:cubicBezTo>
                  <a:cubicBezTo>
                    <a:pt x="159" y="84"/>
                    <a:pt x="162" y="82"/>
                    <a:pt x="161" y="80"/>
                  </a:cubicBezTo>
                  <a:cubicBezTo>
                    <a:pt x="156" y="79"/>
                    <a:pt x="157" y="74"/>
                    <a:pt x="152" y="77"/>
                  </a:cubicBezTo>
                  <a:cubicBezTo>
                    <a:pt x="150" y="79"/>
                    <a:pt x="149" y="80"/>
                    <a:pt x="146" y="80"/>
                  </a:cubicBezTo>
                  <a:cubicBezTo>
                    <a:pt x="143" y="79"/>
                    <a:pt x="145" y="79"/>
                    <a:pt x="146" y="77"/>
                  </a:cubicBezTo>
                  <a:cubicBezTo>
                    <a:pt x="147" y="74"/>
                    <a:pt x="149" y="70"/>
                    <a:pt x="144" y="69"/>
                  </a:cubicBezTo>
                  <a:cubicBezTo>
                    <a:pt x="142" y="69"/>
                    <a:pt x="134" y="73"/>
                    <a:pt x="135" y="68"/>
                  </a:cubicBezTo>
                  <a:cubicBezTo>
                    <a:pt x="138" y="68"/>
                    <a:pt x="142" y="68"/>
                    <a:pt x="143" y="65"/>
                  </a:cubicBezTo>
                  <a:cubicBezTo>
                    <a:pt x="144" y="60"/>
                    <a:pt x="140" y="61"/>
                    <a:pt x="137" y="60"/>
                  </a:cubicBezTo>
                  <a:cubicBezTo>
                    <a:pt x="135" y="58"/>
                    <a:pt x="135" y="55"/>
                    <a:pt x="131" y="56"/>
                  </a:cubicBezTo>
                  <a:cubicBezTo>
                    <a:pt x="130" y="57"/>
                    <a:pt x="121" y="65"/>
                    <a:pt x="121" y="59"/>
                  </a:cubicBezTo>
                  <a:cubicBezTo>
                    <a:pt x="121" y="57"/>
                    <a:pt x="124" y="56"/>
                    <a:pt x="123" y="54"/>
                  </a:cubicBezTo>
                  <a:cubicBezTo>
                    <a:pt x="122" y="48"/>
                    <a:pt x="117" y="57"/>
                    <a:pt x="114" y="56"/>
                  </a:cubicBezTo>
                  <a:cubicBezTo>
                    <a:pt x="110" y="54"/>
                    <a:pt x="120" y="49"/>
                    <a:pt x="118" y="46"/>
                  </a:cubicBezTo>
                  <a:cubicBezTo>
                    <a:pt x="117" y="46"/>
                    <a:pt x="115" y="46"/>
                    <a:pt x="114" y="46"/>
                  </a:cubicBezTo>
                  <a:cubicBezTo>
                    <a:pt x="113" y="45"/>
                    <a:pt x="113" y="43"/>
                    <a:pt x="112" y="42"/>
                  </a:cubicBezTo>
                  <a:cubicBezTo>
                    <a:pt x="111" y="41"/>
                    <a:pt x="109" y="41"/>
                    <a:pt x="108" y="40"/>
                  </a:cubicBezTo>
                  <a:cubicBezTo>
                    <a:pt x="108" y="39"/>
                    <a:pt x="108" y="38"/>
                    <a:pt x="107" y="37"/>
                  </a:cubicBezTo>
                  <a:cubicBezTo>
                    <a:pt x="106" y="34"/>
                    <a:pt x="98" y="32"/>
                    <a:pt x="95" y="31"/>
                  </a:cubicBezTo>
                  <a:cubicBezTo>
                    <a:pt x="93" y="30"/>
                    <a:pt x="90" y="28"/>
                    <a:pt x="88" y="31"/>
                  </a:cubicBezTo>
                  <a:cubicBezTo>
                    <a:pt x="87" y="32"/>
                    <a:pt x="87" y="36"/>
                    <a:pt x="87" y="38"/>
                  </a:cubicBezTo>
                  <a:cubicBezTo>
                    <a:pt x="86" y="40"/>
                    <a:pt x="85" y="42"/>
                    <a:pt x="82" y="42"/>
                  </a:cubicBezTo>
                  <a:cubicBezTo>
                    <a:pt x="79" y="42"/>
                    <a:pt x="80" y="38"/>
                    <a:pt x="78" y="37"/>
                  </a:cubicBezTo>
                  <a:cubicBezTo>
                    <a:pt x="75" y="35"/>
                    <a:pt x="74" y="39"/>
                    <a:pt x="73" y="41"/>
                  </a:cubicBezTo>
                  <a:cubicBezTo>
                    <a:pt x="72" y="44"/>
                    <a:pt x="70" y="45"/>
                    <a:pt x="68" y="48"/>
                  </a:cubicBezTo>
                  <a:cubicBezTo>
                    <a:pt x="64" y="48"/>
                    <a:pt x="65" y="44"/>
                    <a:pt x="66" y="42"/>
                  </a:cubicBezTo>
                  <a:cubicBezTo>
                    <a:pt x="69" y="38"/>
                    <a:pt x="70" y="32"/>
                    <a:pt x="69" y="28"/>
                  </a:cubicBezTo>
                  <a:cubicBezTo>
                    <a:pt x="68" y="25"/>
                    <a:pt x="68" y="22"/>
                    <a:pt x="67" y="20"/>
                  </a:cubicBezTo>
                  <a:cubicBezTo>
                    <a:pt x="66" y="18"/>
                    <a:pt x="63" y="16"/>
                    <a:pt x="62" y="14"/>
                  </a:cubicBezTo>
                  <a:cubicBezTo>
                    <a:pt x="62" y="12"/>
                    <a:pt x="65" y="10"/>
                    <a:pt x="64" y="8"/>
                  </a:cubicBezTo>
                  <a:cubicBezTo>
                    <a:pt x="63" y="5"/>
                    <a:pt x="59" y="5"/>
                    <a:pt x="57" y="5"/>
                  </a:cubicBezTo>
                  <a:cubicBezTo>
                    <a:pt x="52" y="6"/>
                    <a:pt x="47" y="8"/>
                    <a:pt x="47" y="13"/>
                  </a:cubicBezTo>
                  <a:cubicBezTo>
                    <a:pt x="44" y="13"/>
                    <a:pt x="43" y="11"/>
                    <a:pt x="41" y="12"/>
                  </a:cubicBezTo>
                  <a:cubicBezTo>
                    <a:pt x="39" y="13"/>
                    <a:pt x="37" y="14"/>
                    <a:pt x="37" y="16"/>
                  </a:cubicBezTo>
                  <a:cubicBezTo>
                    <a:pt x="38" y="19"/>
                    <a:pt x="47" y="20"/>
                    <a:pt x="45" y="25"/>
                  </a:cubicBezTo>
                  <a:cubicBezTo>
                    <a:pt x="42" y="25"/>
                    <a:pt x="40" y="21"/>
                    <a:pt x="38" y="20"/>
                  </a:cubicBezTo>
                  <a:cubicBezTo>
                    <a:pt x="35" y="19"/>
                    <a:pt x="35" y="21"/>
                    <a:pt x="37" y="23"/>
                  </a:cubicBezTo>
                  <a:cubicBezTo>
                    <a:pt x="38" y="25"/>
                    <a:pt x="40" y="26"/>
                    <a:pt x="42" y="27"/>
                  </a:cubicBezTo>
                  <a:cubicBezTo>
                    <a:pt x="44" y="29"/>
                    <a:pt x="44" y="32"/>
                    <a:pt x="41" y="31"/>
                  </a:cubicBezTo>
                  <a:cubicBezTo>
                    <a:pt x="39" y="28"/>
                    <a:pt x="36" y="24"/>
                    <a:pt x="34" y="22"/>
                  </a:cubicBezTo>
                  <a:cubicBezTo>
                    <a:pt x="32" y="24"/>
                    <a:pt x="30" y="26"/>
                    <a:pt x="30" y="29"/>
                  </a:cubicBezTo>
                  <a:cubicBezTo>
                    <a:pt x="31" y="33"/>
                    <a:pt x="33" y="33"/>
                    <a:pt x="35" y="36"/>
                  </a:cubicBezTo>
                  <a:cubicBezTo>
                    <a:pt x="38" y="38"/>
                    <a:pt x="36" y="39"/>
                    <a:pt x="34" y="41"/>
                  </a:cubicBezTo>
                  <a:cubicBezTo>
                    <a:pt x="33" y="44"/>
                    <a:pt x="32" y="46"/>
                    <a:pt x="32" y="49"/>
                  </a:cubicBezTo>
                  <a:cubicBezTo>
                    <a:pt x="32" y="51"/>
                    <a:pt x="33" y="53"/>
                    <a:pt x="34" y="55"/>
                  </a:cubicBezTo>
                  <a:cubicBezTo>
                    <a:pt x="36" y="57"/>
                    <a:pt x="39" y="56"/>
                    <a:pt x="39" y="60"/>
                  </a:cubicBezTo>
                  <a:cubicBezTo>
                    <a:pt x="39" y="62"/>
                    <a:pt x="39" y="65"/>
                    <a:pt x="39" y="67"/>
                  </a:cubicBezTo>
                  <a:cubicBezTo>
                    <a:pt x="39" y="69"/>
                    <a:pt x="40" y="74"/>
                    <a:pt x="36" y="72"/>
                  </a:cubicBezTo>
                  <a:cubicBezTo>
                    <a:pt x="34" y="71"/>
                    <a:pt x="36" y="68"/>
                    <a:pt x="33" y="67"/>
                  </a:cubicBezTo>
                  <a:cubicBezTo>
                    <a:pt x="31" y="67"/>
                    <a:pt x="29" y="70"/>
                    <a:pt x="27" y="70"/>
                  </a:cubicBezTo>
                  <a:cubicBezTo>
                    <a:pt x="27" y="68"/>
                    <a:pt x="25" y="66"/>
                    <a:pt x="28" y="64"/>
                  </a:cubicBezTo>
                  <a:cubicBezTo>
                    <a:pt x="30" y="64"/>
                    <a:pt x="36" y="66"/>
                    <a:pt x="36" y="63"/>
                  </a:cubicBezTo>
                  <a:cubicBezTo>
                    <a:pt x="37" y="61"/>
                    <a:pt x="30" y="55"/>
                    <a:pt x="29" y="52"/>
                  </a:cubicBezTo>
                  <a:cubicBezTo>
                    <a:pt x="27" y="48"/>
                    <a:pt x="27" y="43"/>
                    <a:pt x="28" y="38"/>
                  </a:cubicBezTo>
                  <a:cubicBezTo>
                    <a:pt x="28" y="33"/>
                    <a:pt x="25" y="30"/>
                    <a:pt x="24" y="25"/>
                  </a:cubicBezTo>
                  <a:cubicBezTo>
                    <a:pt x="24" y="20"/>
                    <a:pt x="28" y="17"/>
                    <a:pt x="30" y="13"/>
                  </a:cubicBezTo>
                  <a:cubicBezTo>
                    <a:pt x="32" y="8"/>
                    <a:pt x="36" y="6"/>
                    <a:pt x="40" y="2"/>
                  </a:cubicBezTo>
                  <a:cubicBezTo>
                    <a:pt x="32" y="2"/>
                    <a:pt x="22" y="0"/>
                    <a:pt x="16" y="7"/>
                  </a:cubicBezTo>
                  <a:cubicBezTo>
                    <a:pt x="14" y="10"/>
                    <a:pt x="12" y="13"/>
                    <a:pt x="10" y="17"/>
                  </a:cubicBezTo>
                  <a:cubicBezTo>
                    <a:pt x="9" y="20"/>
                    <a:pt x="7" y="22"/>
                    <a:pt x="4" y="26"/>
                  </a:cubicBezTo>
                  <a:cubicBezTo>
                    <a:pt x="1" y="30"/>
                    <a:pt x="2" y="36"/>
                    <a:pt x="3" y="40"/>
                  </a:cubicBezTo>
                  <a:cubicBezTo>
                    <a:pt x="3" y="46"/>
                    <a:pt x="1" y="50"/>
                    <a:pt x="0" y="55"/>
                  </a:cubicBezTo>
                  <a:cubicBezTo>
                    <a:pt x="0" y="57"/>
                    <a:pt x="0" y="61"/>
                    <a:pt x="1" y="63"/>
                  </a:cubicBezTo>
                  <a:cubicBezTo>
                    <a:pt x="2" y="65"/>
                    <a:pt x="4" y="65"/>
                    <a:pt x="7" y="65"/>
                  </a:cubicBezTo>
                  <a:cubicBezTo>
                    <a:pt x="13" y="65"/>
                    <a:pt x="17" y="66"/>
                    <a:pt x="19" y="72"/>
                  </a:cubicBezTo>
                  <a:cubicBezTo>
                    <a:pt x="16" y="68"/>
                    <a:pt x="10" y="69"/>
                    <a:pt x="6" y="68"/>
                  </a:cubicBezTo>
                  <a:cubicBezTo>
                    <a:pt x="7" y="71"/>
                    <a:pt x="7" y="75"/>
                    <a:pt x="9" y="77"/>
                  </a:cubicBezTo>
                  <a:cubicBezTo>
                    <a:pt x="12" y="81"/>
                    <a:pt x="13" y="82"/>
                    <a:pt x="13" y="87"/>
                  </a:cubicBezTo>
                  <a:cubicBezTo>
                    <a:pt x="16" y="88"/>
                    <a:pt x="18" y="87"/>
                    <a:pt x="20" y="86"/>
                  </a:cubicBezTo>
                  <a:cubicBezTo>
                    <a:pt x="22" y="85"/>
                    <a:pt x="24" y="85"/>
                    <a:pt x="26" y="85"/>
                  </a:cubicBezTo>
                  <a:cubicBezTo>
                    <a:pt x="28" y="88"/>
                    <a:pt x="29" y="91"/>
                    <a:pt x="34" y="92"/>
                  </a:cubicBezTo>
                  <a:cubicBezTo>
                    <a:pt x="38" y="93"/>
                    <a:pt x="41" y="91"/>
                    <a:pt x="45" y="92"/>
                  </a:cubicBezTo>
                  <a:cubicBezTo>
                    <a:pt x="48" y="93"/>
                    <a:pt x="49" y="93"/>
                    <a:pt x="51" y="93"/>
                  </a:cubicBezTo>
                  <a:cubicBezTo>
                    <a:pt x="53" y="94"/>
                    <a:pt x="54" y="94"/>
                    <a:pt x="56" y="95"/>
                  </a:cubicBezTo>
                  <a:cubicBezTo>
                    <a:pt x="61" y="97"/>
                    <a:pt x="64" y="89"/>
                    <a:pt x="7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Freeform 41"/>
            <p:cNvSpPr>
              <a:spLocks/>
            </p:cNvSpPr>
            <p:nvPr/>
          </p:nvSpPr>
          <p:spPr bwMode="auto">
            <a:xfrm>
              <a:off x="2111732" y="3060945"/>
              <a:ext cx="25586" cy="20666"/>
            </a:xfrm>
            <a:custGeom>
              <a:avLst/>
              <a:gdLst>
                <a:gd name="T0" fmla="*/ 6 w 11"/>
                <a:gd name="T1" fmla="*/ 0 h 9"/>
                <a:gd name="T2" fmla="*/ 3 w 11"/>
                <a:gd name="T3" fmla="*/ 7 h 9"/>
                <a:gd name="T4" fmla="*/ 6 w 11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cubicBezTo>
                    <a:pt x="11" y="0"/>
                    <a:pt x="6" y="9"/>
                    <a:pt x="3" y="7"/>
                  </a:cubicBezTo>
                  <a:cubicBezTo>
                    <a:pt x="0" y="5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Freeform 42"/>
            <p:cNvSpPr>
              <a:spLocks/>
            </p:cNvSpPr>
            <p:nvPr/>
          </p:nvSpPr>
          <p:spPr bwMode="auto">
            <a:xfrm>
              <a:off x="2086146" y="2815914"/>
              <a:ext cx="88566" cy="67901"/>
            </a:xfrm>
            <a:custGeom>
              <a:avLst/>
              <a:gdLst>
                <a:gd name="T0" fmla="*/ 8 w 38"/>
                <a:gd name="T1" fmla="*/ 26 h 29"/>
                <a:gd name="T2" fmla="*/ 7 w 38"/>
                <a:gd name="T3" fmla="*/ 16 h 29"/>
                <a:gd name="T4" fmla="*/ 2 w 38"/>
                <a:gd name="T5" fmla="*/ 13 h 29"/>
                <a:gd name="T6" fmla="*/ 2 w 38"/>
                <a:gd name="T7" fmla="*/ 5 h 29"/>
                <a:gd name="T8" fmla="*/ 4 w 38"/>
                <a:gd name="T9" fmla="*/ 1 h 29"/>
                <a:gd name="T10" fmla="*/ 8 w 38"/>
                <a:gd name="T11" fmla="*/ 4 h 29"/>
                <a:gd name="T12" fmla="*/ 17 w 38"/>
                <a:gd name="T13" fmla="*/ 4 h 29"/>
                <a:gd name="T14" fmla="*/ 27 w 38"/>
                <a:gd name="T15" fmla="*/ 8 h 29"/>
                <a:gd name="T16" fmla="*/ 28 w 38"/>
                <a:gd name="T17" fmla="*/ 11 h 29"/>
                <a:gd name="T18" fmla="*/ 32 w 38"/>
                <a:gd name="T19" fmla="*/ 14 h 29"/>
                <a:gd name="T20" fmla="*/ 37 w 38"/>
                <a:gd name="T21" fmla="*/ 23 h 29"/>
                <a:gd name="T22" fmla="*/ 27 w 38"/>
                <a:gd name="T23" fmla="*/ 22 h 29"/>
                <a:gd name="T24" fmla="*/ 23 w 38"/>
                <a:gd name="T25" fmla="*/ 22 h 29"/>
                <a:gd name="T26" fmla="*/ 21 w 38"/>
                <a:gd name="T27" fmla="*/ 24 h 29"/>
                <a:gd name="T28" fmla="*/ 15 w 38"/>
                <a:gd name="T29" fmla="*/ 28 h 29"/>
                <a:gd name="T30" fmla="*/ 8 w 38"/>
                <a:gd name="T31" fmla="*/ 2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29">
                  <a:moveTo>
                    <a:pt x="8" y="26"/>
                  </a:moveTo>
                  <a:cubicBezTo>
                    <a:pt x="5" y="23"/>
                    <a:pt x="8" y="20"/>
                    <a:pt x="7" y="16"/>
                  </a:cubicBezTo>
                  <a:cubicBezTo>
                    <a:pt x="6" y="15"/>
                    <a:pt x="3" y="15"/>
                    <a:pt x="2" y="13"/>
                  </a:cubicBezTo>
                  <a:cubicBezTo>
                    <a:pt x="0" y="11"/>
                    <a:pt x="0" y="7"/>
                    <a:pt x="2" y="5"/>
                  </a:cubicBezTo>
                  <a:cubicBezTo>
                    <a:pt x="2" y="4"/>
                    <a:pt x="3" y="1"/>
                    <a:pt x="4" y="1"/>
                  </a:cubicBezTo>
                  <a:cubicBezTo>
                    <a:pt x="6" y="0"/>
                    <a:pt x="7" y="3"/>
                    <a:pt x="8" y="4"/>
                  </a:cubicBezTo>
                  <a:cubicBezTo>
                    <a:pt x="11" y="7"/>
                    <a:pt x="14" y="4"/>
                    <a:pt x="17" y="4"/>
                  </a:cubicBezTo>
                  <a:cubicBezTo>
                    <a:pt x="20" y="4"/>
                    <a:pt x="26" y="5"/>
                    <a:pt x="27" y="8"/>
                  </a:cubicBezTo>
                  <a:cubicBezTo>
                    <a:pt x="27" y="10"/>
                    <a:pt x="26" y="10"/>
                    <a:pt x="28" y="11"/>
                  </a:cubicBezTo>
                  <a:cubicBezTo>
                    <a:pt x="30" y="12"/>
                    <a:pt x="31" y="13"/>
                    <a:pt x="32" y="14"/>
                  </a:cubicBezTo>
                  <a:cubicBezTo>
                    <a:pt x="34" y="16"/>
                    <a:pt x="38" y="20"/>
                    <a:pt x="37" y="23"/>
                  </a:cubicBezTo>
                  <a:cubicBezTo>
                    <a:pt x="35" y="26"/>
                    <a:pt x="30" y="23"/>
                    <a:pt x="27" y="22"/>
                  </a:cubicBezTo>
                  <a:cubicBezTo>
                    <a:pt x="26" y="22"/>
                    <a:pt x="24" y="21"/>
                    <a:pt x="23" y="22"/>
                  </a:cubicBezTo>
                  <a:cubicBezTo>
                    <a:pt x="22" y="22"/>
                    <a:pt x="22" y="23"/>
                    <a:pt x="21" y="24"/>
                  </a:cubicBezTo>
                  <a:cubicBezTo>
                    <a:pt x="19" y="26"/>
                    <a:pt x="18" y="27"/>
                    <a:pt x="15" y="28"/>
                  </a:cubicBezTo>
                  <a:cubicBezTo>
                    <a:pt x="13" y="29"/>
                    <a:pt x="9" y="28"/>
                    <a:pt x="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Freeform 43"/>
            <p:cNvSpPr>
              <a:spLocks/>
            </p:cNvSpPr>
            <p:nvPr/>
          </p:nvSpPr>
          <p:spPr bwMode="auto">
            <a:xfrm>
              <a:off x="1830290" y="2788360"/>
              <a:ext cx="97422" cy="141705"/>
            </a:xfrm>
            <a:custGeom>
              <a:avLst/>
              <a:gdLst>
                <a:gd name="T0" fmla="*/ 12 w 42"/>
                <a:gd name="T1" fmla="*/ 54 h 61"/>
                <a:gd name="T2" fmla="*/ 5 w 42"/>
                <a:gd name="T3" fmla="*/ 51 h 61"/>
                <a:gd name="T4" fmla="*/ 4 w 42"/>
                <a:gd name="T5" fmla="*/ 46 h 61"/>
                <a:gd name="T6" fmla="*/ 3 w 42"/>
                <a:gd name="T7" fmla="*/ 42 h 61"/>
                <a:gd name="T8" fmla="*/ 3 w 42"/>
                <a:gd name="T9" fmla="*/ 40 h 61"/>
                <a:gd name="T10" fmla="*/ 2 w 42"/>
                <a:gd name="T11" fmla="*/ 38 h 61"/>
                <a:gd name="T12" fmla="*/ 0 w 42"/>
                <a:gd name="T13" fmla="*/ 33 h 61"/>
                <a:gd name="T14" fmla="*/ 0 w 42"/>
                <a:gd name="T15" fmla="*/ 24 h 61"/>
                <a:gd name="T16" fmla="*/ 1 w 42"/>
                <a:gd name="T17" fmla="*/ 15 h 61"/>
                <a:gd name="T18" fmla="*/ 8 w 42"/>
                <a:gd name="T19" fmla="*/ 16 h 61"/>
                <a:gd name="T20" fmla="*/ 4 w 42"/>
                <a:gd name="T21" fmla="*/ 8 h 61"/>
                <a:gd name="T22" fmla="*/ 9 w 42"/>
                <a:gd name="T23" fmla="*/ 1 h 61"/>
                <a:gd name="T24" fmla="*/ 19 w 42"/>
                <a:gd name="T25" fmla="*/ 2 h 61"/>
                <a:gd name="T26" fmla="*/ 27 w 42"/>
                <a:gd name="T27" fmla="*/ 8 h 61"/>
                <a:gd name="T28" fmla="*/ 31 w 42"/>
                <a:gd name="T29" fmla="*/ 5 h 61"/>
                <a:gd name="T30" fmla="*/ 37 w 42"/>
                <a:gd name="T31" fmla="*/ 6 h 61"/>
                <a:gd name="T32" fmla="*/ 41 w 42"/>
                <a:gd name="T33" fmla="*/ 7 h 61"/>
                <a:gd name="T34" fmla="*/ 42 w 42"/>
                <a:gd name="T35" fmla="*/ 11 h 61"/>
                <a:gd name="T36" fmla="*/ 39 w 42"/>
                <a:gd name="T37" fmla="*/ 15 h 61"/>
                <a:gd name="T38" fmla="*/ 37 w 42"/>
                <a:gd name="T39" fmla="*/ 19 h 61"/>
                <a:gd name="T40" fmla="*/ 32 w 42"/>
                <a:gd name="T41" fmla="*/ 29 h 61"/>
                <a:gd name="T42" fmla="*/ 25 w 42"/>
                <a:gd name="T43" fmla="*/ 38 h 61"/>
                <a:gd name="T44" fmla="*/ 19 w 42"/>
                <a:gd name="T45" fmla="*/ 36 h 61"/>
                <a:gd name="T46" fmla="*/ 12 w 42"/>
                <a:gd name="T47" fmla="*/ 38 h 61"/>
                <a:gd name="T48" fmla="*/ 15 w 42"/>
                <a:gd name="T49" fmla="*/ 40 h 61"/>
                <a:gd name="T50" fmla="*/ 17 w 42"/>
                <a:gd name="T51" fmla="*/ 42 h 61"/>
                <a:gd name="T52" fmla="*/ 16 w 42"/>
                <a:gd name="T53" fmla="*/ 48 h 61"/>
                <a:gd name="T54" fmla="*/ 12 w 42"/>
                <a:gd name="T55" fmla="*/ 5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" h="61">
                  <a:moveTo>
                    <a:pt x="12" y="54"/>
                  </a:moveTo>
                  <a:cubicBezTo>
                    <a:pt x="10" y="61"/>
                    <a:pt x="5" y="56"/>
                    <a:pt x="5" y="51"/>
                  </a:cubicBezTo>
                  <a:cubicBezTo>
                    <a:pt x="4" y="49"/>
                    <a:pt x="4" y="48"/>
                    <a:pt x="4" y="46"/>
                  </a:cubicBezTo>
                  <a:cubicBezTo>
                    <a:pt x="4" y="45"/>
                    <a:pt x="3" y="43"/>
                    <a:pt x="3" y="42"/>
                  </a:cubicBezTo>
                  <a:cubicBezTo>
                    <a:pt x="3" y="41"/>
                    <a:pt x="3" y="41"/>
                    <a:pt x="3" y="40"/>
                  </a:cubicBezTo>
                  <a:cubicBezTo>
                    <a:pt x="2" y="39"/>
                    <a:pt x="2" y="38"/>
                    <a:pt x="2" y="38"/>
                  </a:cubicBezTo>
                  <a:cubicBezTo>
                    <a:pt x="1" y="36"/>
                    <a:pt x="1" y="35"/>
                    <a:pt x="0" y="33"/>
                  </a:cubicBezTo>
                  <a:cubicBezTo>
                    <a:pt x="0" y="30"/>
                    <a:pt x="1" y="27"/>
                    <a:pt x="0" y="24"/>
                  </a:cubicBezTo>
                  <a:cubicBezTo>
                    <a:pt x="0" y="21"/>
                    <a:pt x="1" y="18"/>
                    <a:pt x="1" y="15"/>
                  </a:cubicBezTo>
                  <a:cubicBezTo>
                    <a:pt x="2" y="10"/>
                    <a:pt x="5" y="16"/>
                    <a:pt x="8" y="16"/>
                  </a:cubicBezTo>
                  <a:cubicBezTo>
                    <a:pt x="9" y="12"/>
                    <a:pt x="4" y="11"/>
                    <a:pt x="4" y="8"/>
                  </a:cubicBezTo>
                  <a:cubicBezTo>
                    <a:pt x="4" y="5"/>
                    <a:pt x="6" y="2"/>
                    <a:pt x="9" y="1"/>
                  </a:cubicBezTo>
                  <a:cubicBezTo>
                    <a:pt x="13" y="0"/>
                    <a:pt x="16" y="0"/>
                    <a:pt x="19" y="2"/>
                  </a:cubicBezTo>
                  <a:cubicBezTo>
                    <a:pt x="22" y="4"/>
                    <a:pt x="23" y="8"/>
                    <a:pt x="27" y="8"/>
                  </a:cubicBezTo>
                  <a:cubicBezTo>
                    <a:pt x="29" y="8"/>
                    <a:pt x="30" y="6"/>
                    <a:pt x="31" y="5"/>
                  </a:cubicBezTo>
                  <a:cubicBezTo>
                    <a:pt x="33" y="4"/>
                    <a:pt x="35" y="5"/>
                    <a:pt x="37" y="6"/>
                  </a:cubicBezTo>
                  <a:cubicBezTo>
                    <a:pt x="38" y="6"/>
                    <a:pt x="39" y="6"/>
                    <a:pt x="41" y="7"/>
                  </a:cubicBezTo>
                  <a:cubicBezTo>
                    <a:pt x="41" y="8"/>
                    <a:pt x="42" y="10"/>
                    <a:pt x="42" y="11"/>
                  </a:cubicBezTo>
                  <a:cubicBezTo>
                    <a:pt x="42" y="12"/>
                    <a:pt x="40" y="14"/>
                    <a:pt x="39" y="15"/>
                  </a:cubicBezTo>
                  <a:cubicBezTo>
                    <a:pt x="38" y="16"/>
                    <a:pt x="37" y="17"/>
                    <a:pt x="37" y="19"/>
                  </a:cubicBezTo>
                  <a:cubicBezTo>
                    <a:pt x="35" y="22"/>
                    <a:pt x="34" y="26"/>
                    <a:pt x="32" y="29"/>
                  </a:cubicBezTo>
                  <a:cubicBezTo>
                    <a:pt x="31" y="32"/>
                    <a:pt x="29" y="38"/>
                    <a:pt x="25" y="38"/>
                  </a:cubicBezTo>
                  <a:cubicBezTo>
                    <a:pt x="22" y="39"/>
                    <a:pt x="21" y="37"/>
                    <a:pt x="19" y="36"/>
                  </a:cubicBezTo>
                  <a:cubicBezTo>
                    <a:pt x="16" y="36"/>
                    <a:pt x="14" y="37"/>
                    <a:pt x="12" y="38"/>
                  </a:cubicBezTo>
                  <a:cubicBezTo>
                    <a:pt x="12" y="39"/>
                    <a:pt x="14" y="39"/>
                    <a:pt x="15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8" y="45"/>
                    <a:pt x="17" y="47"/>
                    <a:pt x="16" y="48"/>
                  </a:cubicBezTo>
                  <a:cubicBezTo>
                    <a:pt x="14" y="50"/>
                    <a:pt x="13" y="52"/>
                    <a:pt x="1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Freeform 44"/>
            <p:cNvSpPr>
              <a:spLocks/>
            </p:cNvSpPr>
            <p:nvPr/>
          </p:nvSpPr>
          <p:spPr bwMode="auto">
            <a:xfrm>
              <a:off x="1720075" y="2795248"/>
              <a:ext cx="95454" cy="165322"/>
            </a:xfrm>
            <a:custGeom>
              <a:avLst/>
              <a:gdLst>
                <a:gd name="T0" fmla="*/ 31 w 41"/>
                <a:gd name="T1" fmla="*/ 27 h 71"/>
                <a:gd name="T2" fmla="*/ 28 w 41"/>
                <a:gd name="T3" fmla="*/ 31 h 71"/>
                <a:gd name="T4" fmla="*/ 32 w 41"/>
                <a:gd name="T5" fmla="*/ 31 h 71"/>
                <a:gd name="T6" fmla="*/ 36 w 41"/>
                <a:gd name="T7" fmla="*/ 32 h 71"/>
                <a:gd name="T8" fmla="*/ 38 w 41"/>
                <a:gd name="T9" fmla="*/ 36 h 71"/>
                <a:gd name="T10" fmla="*/ 41 w 41"/>
                <a:gd name="T11" fmla="*/ 44 h 71"/>
                <a:gd name="T12" fmla="*/ 41 w 41"/>
                <a:gd name="T13" fmla="*/ 53 h 71"/>
                <a:gd name="T14" fmla="*/ 39 w 41"/>
                <a:gd name="T15" fmla="*/ 63 h 71"/>
                <a:gd name="T16" fmla="*/ 34 w 41"/>
                <a:gd name="T17" fmla="*/ 64 h 71"/>
                <a:gd name="T18" fmla="*/ 31 w 41"/>
                <a:gd name="T19" fmla="*/ 66 h 71"/>
                <a:gd name="T20" fmla="*/ 30 w 41"/>
                <a:gd name="T21" fmla="*/ 70 h 71"/>
                <a:gd name="T22" fmla="*/ 26 w 41"/>
                <a:gd name="T23" fmla="*/ 70 h 71"/>
                <a:gd name="T24" fmla="*/ 22 w 41"/>
                <a:gd name="T25" fmla="*/ 63 h 71"/>
                <a:gd name="T26" fmla="*/ 16 w 41"/>
                <a:gd name="T27" fmla="*/ 55 h 71"/>
                <a:gd name="T28" fmla="*/ 13 w 41"/>
                <a:gd name="T29" fmla="*/ 52 h 71"/>
                <a:gd name="T30" fmla="*/ 9 w 41"/>
                <a:gd name="T31" fmla="*/ 50 h 71"/>
                <a:gd name="T32" fmla="*/ 3 w 41"/>
                <a:gd name="T33" fmla="*/ 44 h 71"/>
                <a:gd name="T34" fmla="*/ 2 w 41"/>
                <a:gd name="T35" fmla="*/ 42 h 71"/>
                <a:gd name="T36" fmla="*/ 1 w 41"/>
                <a:gd name="T37" fmla="*/ 40 h 71"/>
                <a:gd name="T38" fmla="*/ 1 w 41"/>
                <a:gd name="T39" fmla="*/ 36 h 71"/>
                <a:gd name="T40" fmla="*/ 4 w 41"/>
                <a:gd name="T41" fmla="*/ 30 h 71"/>
                <a:gd name="T42" fmla="*/ 10 w 41"/>
                <a:gd name="T43" fmla="*/ 37 h 71"/>
                <a:gd name="T44" fmla="*/ 16 w 41"/>
                <a:gd name="T45" fmla="*/ 33 h 71"/>
                <a:gd name="T46" fmla="*/ 14 w 41"/>
                <a:gd name="T47" fmla="*/ 30 h 71"/>
                <a:gd name="T48" fmla="*/ 15 w 41"/>
                <a:gd name="T49" fmla="*/ 26 h 71"/>
                <a:gd name="T50" fmla="*/ 12 w 41"/>
                <a:gd name="T51" fmla="*/ 23 h 71"/>
                <a:gd name="T52" fmla="*/ 9 w 41"/>
                <a:gd name="T53" fmla="*/ 21 h 71"/>
                <a:gd name="T54" fmla="*/ 9 w 41"/>
                <a:gd name="T55" fmla="*/ 16 h 71"/>
                <a:gd name="T56" fmla="*/ 9 w 41"/>
                <a:gd name="T57" fmla="*/ 12 h 71"/>
                <a:gd name="T58" fmla="*/ 18 w 41"/>
                <a:gd name="T59" fmla="*/ 9 h 71"/>
                <a:gd name="T60" fmla="*/ 24 w 41"/>
                <a:gd name="T61" fmla="*/ 8 h 71"/>
                <a:gd name="T62" fmla="*/ 27 w 41"/>
                <a:gd name="T63" fmla="*/ 3 h 71"/>
                <a:gd name="T64" fmla="*/ 31 w 41"/>
                <a:gd name="T65" fmla="*/ 0 h 71"/>
                <a:gd name="T66" fmla="*/ 35 w 41"/>
                <a:gd name="T67" fmla="*/ 3 h 71"/>
                <a:gd name="T68" fmla="*/ 35 w 41"/>
                <a:gd name="T69" fmla="*/ 9 h 71"/>
                <a:gd name="T70" fmla="*/ 38 w 41"/>
                <a:gd name="T71" fmla="*/ 11 h 71"/>
                <a:gd name="T72" fmla="*/ 31 w 41"/>
                <a:gd name="T73" fmla="*/ 2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" h="71">
                  <a:moveTo>
                    <a:pt x="31" y="27"/>
                  </a:moveTo>
                  <a:cubicBezTo>
                    <a:pt x="30" y="28"/>
                    <a:pt x="28" y="30"/>
                    <a:pt x="28" y="31"/>
                  </a:cubicBezTo>
                  <a:cubicBezTo>
                    <a:pt x="28" y="33"/>
                    <a:pt x="31" y="31"/>
                    <a:pt x="32" y="31"/>
                  </a:cubicBezTo>
                  <a:cubicBezTo>
                    <a:pt x="33" y="30"/>
                    <a:pt x="35" y="31"/>
                    <a:pt x="36" y="32"/>
                  </a:cubicBezTo>
                  <a:cubicBezTo>
                    <a:pt x="37" y="34"/>
                    <a:pt x="37" y="35"/>
                    <a:pt x="38" y="36"/>
                  </a:cubicBezTo>
                  <a:cubicBezTo>
                    <a:pt x="40" y="39"/>
                    <a:pt x="41" y="41"/>
                    <a:pt x="41" y="44"/>
                  </a:cubicBezTo>
                  <a:cubicBezTo>
                    <a:pt x="41" y="47"/>
                    <a:pt x="41" y="50"/>
                    <a:pt x="41" y="53"/>
                  </a:cubicBezTo>
                  <a:cubicBezTo>
                    <a:pt x="41" y="56"/>
                    <a:pt x="41" y="60"/>
                    <a:pt x="39" y="63"/>
                  </a:cubicBezTo>
                  <a:cubicBezTo>
                    <a:pt x="37" y="64"/>
                    <a:pt x="36" y="64"/>
                    <a:pt x="34" y="64"/>
                  </a:cubicBezTo>
                  <a:cubicBezTo>
                    <a:pt x="32" y="64"/>
                    <a:pt x="31" y="64"/>
                    <a:pt x="31" y="66"/>
                  </a:cubicBezTo>
                  <a:cubicBezTo>
                    <a:pt x="31" y="68"/>
                    <a:pt x="32" y="69"/>
                    <a:pt x="30" y="70"/>
                  </a:cubicBezTo>
                  <a:cubicBezTo>
                    <a:pt x="29" y="71"/>
                    <a:pt x="27" y="71"/>
                    <a:pt x="26" y="70"/>
                  </a:cubicBezTo>
                  <a:cubicBezTo>
                    <a:pt x="23" y="68"/>
                    <a:pt x="23" y="66"/>
                    <a:pt x="22" y="63"/>
                  </a:cubicBezTo>
                  <a:cubicBezTo>
                    <a:pt x="20" y="60"/>
                    <a:pt x="18" y="57"/>
                    <a:pt x="16" y="55"/>
                  </a:cubicBezTo>
                  <a:cubicBezTo>
                    <a:pt x="15" y="54"/>
                    <a:pt x="15" y="52"/>
                    <a:pt x="13" y="52"/>
                  </a:cubicBezTo>
                  <a:cubicBezTo>
                    <a:pt x="12" y="51"/>
                    <a:pt x="10" y="50"/>
                    <a:pt x="9" y="50"/>
                  </a:cubicBezTo>
                  <a:cubicBezTo>
                    <a:pt x="6" y="49"/>
                    <a:pt x="4" y="47"/>
                    <a:pt x="3" y="44"/>
                  </a:cubicBezTo>
                  <a:cubicBezTo>
                    <a:pt x="3" y="43"/>
                    <a:pt x="3" y="43"/>
                    <a:pt x="2" y="42"/>
                  </a:cubicBezTo>
                  <a:cubicBezTo>
                    <a:pt x="2" y="41"/>
                    <a:pt x="1" y="41"/>
                    <a:pt x="1" y="40"/>
                  </a:cubicBezTo>
                  <a:cubicBezTo>
                    <a:pt x="0" y="39"/>
                    <a:pt x="1" y="37"/>
                    <a:pt x="1" y="36"/>
                  </a:cubicBezTo>
                  <a:cubicBezTo>
                    <a:pt x="1" y="33"/>
                    <a:pt x="0" y="28"/>
                    <a:pt x="4" y="30"/>
                  </a:cubicBezTo>
                  <a:cubicBezTo>
                    <a:pt x="7" y="31"/>
                    <a:pt x="8" y="35"/>
                    <a:pt x="10" y="37"/>
                  </a:cubicBezTo>
                  <a:cubicBezTo>
                    <a:pt x="12" y="40"/>
                    <a:pt x="16" y="37"/>
                    <a:pt x="16" y="33"/>
                  </a:cubicBezTo>
                  <a:cubicBezTo>
                    <a:pt x="16" y="32"/>
                    <a:pt x="14" y="31"/>
                    <a:pt x="14" y="30"/>
                  </a:cubicBezTo>
                  <a:cubicBezTo>
                    <a:pt x="14" y="28"/>
                    <a:pt x="14" y="27"/>
                    <a:pt x="15" y="26"/>
                  </a:cubicBezTo>
                  <a:cubicBezTo>
                    <a:pt x="15" y="24"/>
                    <a:pt x="14" y="24"/>
                    <a:pt x="12" y="23"/>
                  </a:cubicBezTo>
                  <a:cubicBezTo>
                    <a:pt x="11" y="23"/>
                    <a:pt x="9" y="23"/>
                    <a:pt x="9" y="21"/>
                  </a:cubicBezTo>
                  <a:cubicBezTo>
                    <a:pt x="8" y="19"/>
                    <a:pt x="10" y="18"/>
                    <a:pt x="9" y="16"/>
                  </a:cubicBezTo>
                  <a:cubicBezTo>
                    <a:pt x="9" y="15"/>
                    <a:pt x="7" y="14"/>
                    <a:pt x="9" y="12"/>
                  </a:cubicBezTo>
                  <a:cubicBezTo>
                    <a:pt x="10" y="10"/>
                    <a:pt x="15" y="9"/>
                    <a:pt x="18" y="9"/>
                  </a:cubicBezTo>
                  <a:cubicBezTo>
                    <a:pt x="20" y="9"/>
                    <a:pt x="22" y="10"/>
                    <a:pt x="24" y="8"/>
                  </a:cubicBezTo>
                  <a:cubicBezTo>
                    <a:pt x="25" y="7"/>
                    <a:pt x="25" y="5"/>
                    <a:pt x="27" y="3"/>
                  </a:cubicBezTo>
                  <a:cubicBezTo>
                    <a:pt x="28" y="2"/>
                    <a:pt x="30" y="0"/>
                    <a:pt x="31" y="0"/>
                  </a:cubicBezTo>
                  <a:cubicBezTo>
                    <a:pt x="32" y="0"/>
                    <a:pt x="35" y="2"/>
                    <a:pt x="35" y="3"/>
                  </a:cubicBezTo>
                  <a:cubicBezTo>
                    <a:pt x="36" y="6"/>
                    <a:pt x="29" y="9"/>
                    <a:pt x="35" y="9"/>
                  </a:cubicBezTo>
                  <a:cubicBezTo>
                    <a:pt x="37" y="9"/>
                    <a:pt x="38" y="9"/>
                    <a:pt x="38" y="11"/>
                  </a:cubicBezTo>
                  <a:cubicBezTo>
                    <a:pt x="38" y="17"/>
                    <a:pt x="34" y="23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Freeform 45"/>
            <p:cNvSpPr>
              <a:spLocks/>
            </p:cNvSpPr>
            <p:nvPr/>
          </p:nvSpPr>
          <p:spPr bwMode="auto">
            <a:xfrm>
              <a:off x="1808641" y="2583675"/>
              <a:ext cx="305059" cy="194844"/>
            </a:xfrm>
            <a:custGeom>
              <a:avLst/>
              <a:gdLst>
                <a:gd name="T0" fmla="*/ 110 w 131"/>
                <a:gd name="T1" fmla="*/ 83 h 84"/>
                <a:gd name="T2" fmla="*/ 101 w 131"/>
                <a:gd name="T3" fmla="*/ 77 h 84"/>
                <a:gd name="T4" fmla="*/ 99 w 131"/>
                <a:gd name="T5" fmla="*/ 68 h 84"/>
                <a:gd name="T6" fmla="*/ 99 w 131"/>
                <a:gd name="T7" fmla="*/ 77 h 84"/>
                <a:gd name="T8" fmla="*/ 92 w 131"/>
                <a:gd name="T9" fmla="*/ 80 h 84"/>
                <a:gd name="T10" fmla="*/ 84 w 131"/>
                <a:gd name="T11" fmla="*/ 78 h 84"/>
                <a:gd name="T12" fmla="*/ 77 w 131"/>
                <a:gd name="T13" fmla="*/ 81 h 84"/>
                <a:gd name="T14" fmla="*/ 62 w 131"/>
                <a:gd name="T15" fmla="*/ 81 h 84"/>
                <a:gd name="T16" fmla="*/ 59 w 131"/>
                <a:gd name="T17" fmla="*/ 74 h 84"/>
                <a:gd name="T18" fmla="*/ 55 w 131"/>
                <a:gd name="T19" fmla="*/ 80 h 84"/>
                <a:gd name="T20" fmla="*/ 44 w 131"/>
                <a:gd name="T21" fmla="*/ 75 h 84"/>
                <a:gd name="T22" fmla="*/ 36 w 131"/>
                <a:gd name="T23" fmla="*/ 75 h 84"/>
                <a:gd name="T24" fmla="*/ 33 w 131"/>
                <a:gd name="T25" fmla="*/ 58 h 84"/>
                <a:gd name="T26" fmla="*/ 34 w 131"/>
                <a:gd name="T27" fmla="*/ 41 h 84"/>
                <a:gd name="T28" fmla="*/ 26 w 131"/>
                <a:gd name="T29" fmla="*/ 29 h 84"/>
                <a:gd name="T30" fmla="*/ 10 w 131"/>
                <a:gd name="T31" fmla="*/ 24 h 84"/>
                <a:gd name="T32" fmla="*/ 0 w 131"/>
                <a:gd name="T33" fmla="*/ 9 h 84"/>
                <a:gd name="T34" fmla="*/ 14 w 131"/>
                <a:gd name="T35" fmla="*/ 2 h 84"/>
                <a:gd name="T36" fmla="*/ 26 w 131"/>
                <a:gd name="T37" fmla="*/ 10 h 84"/>
                <a:gd name="T38" fmla="*/ 26 w 131"/>
                <a:gd name="T39" fmla="*/ 17 h 84"/>
                <a:gd name="T40" fmla="*/ 35 w 131"/>
                <a:gd name="T41" fmla="*/ 18 h 84"/>
                <a:gd name="T42" fmla="*/ 42 w 131"/>
                <a:gd name="T43" fmla="*/ 14 h 84"/>
                <a:gd name="T44" fmla="*/ 45 w 131"/>
                <a:gd name="T45" fmla="*/ 24 h 84"/>
                <a:gd name="T46" fmla="*/ 49 w 131"/>
                <a:gd name="T47" fmla="*/ 27 h 84"/>
                <a:gd name="T48" fmla="*/ 51 w 131"/>
                <a:gd name="T49" fmla="*/ 34 h 84"/>
                <a:gd name="T50" fmla="*/ 47 w 131"/>
                <a:gd name="T51" fmla="*/ 36 h 84"/>
                <a:gd name="T52" fmla="*/ 51 w 131"/>
                <a:gd name="T53" fmla="*/ 41 h 84"/>
                <a:gd name="T54" fmla="*/ 57 w 131"/>
                <a:gd name="T55" fmla="*/ 52 h 84"/>
                <a:gd name="T56" fmla="*/ 62 w 131"/>
                <a:gd name="T57" fmla="*/ 48 h 84"/>
                <a:gd name="T58" fmla="*/ 69 w 131"/>
                <a:gd name="T59" fmla="*/ 51 h 84"/>
                <a:gd name="T60" fmla="*/ 77 w 131"/>
                <a:gd name="T61" fmla="*/ 53 h 84"/>
                <a:gd name="T62" fmla="*/ 84 w 131"/>
                <a:gd name="T63" fmla="*/ 49 h 84"/>
                <a:gd name="T64" fmla="*/ 91 w 131"/>
                <a:gd name="T65" fmla="*/ 46 h 84"/>
                <a:gd name="T66" fmla="*/ 97 w 131"/>
                <a:gd name="T67" fmla="*/ 42 h 84"/>
                <a:gd name="T68" fmla="*/ 106 w 131"/>
                <a:gd name="T69" fmla="*/ 41 h 84"/>
                <a:gd name="T70" fmla="*/ 124 w 131"/>
                <a:gd name="T71" fmla="*/ 49 h 84"/>
                <a:gd name="T72" fmla="*/ 123 w 131"/>
                <a:gd name="T73" fmla="*/ 66 h 84"/>
                <a:gd name="T74" fmla="*/ 128 w 131"/>
                <a:gd name="T75" fmla="*/ 72 h 84"/>
                <a:gd name="T76" fmla="*/ 124 w 131"/>
                <a:gd name="T77" fmla="*/ 78 h 84"/>
                <a:gd name="T78" fmla="*/ 116 w 131"/>
                <a:gd name="T79" fmla="*/ 8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1" h="84">
                  <a:moveTo>
                    <a:pt x="116" y="81"/>
                  </a:moveTo>
                  <a:cubicBezTo>
                    <a:pt x="115" y="83"/>
                    <a:pt x="112" y="84"/>
                    <a:pt x="110" y="83"/>
                  </a:cubicBezTo>
                  <a:cubicBezTo>
                    <a:pt x="109" y="83"/>
                    <a:pt x="107" y="82"/>
                    <a:pt x="106" y="82"/>
                  </a:cubicBezTo>
                  <a:cubicBezTo>
                    <a:pt x="104" y="80"/>
                    <a:pt x="102" y="79"/>
                    <a:pt x="101" y="77"/>
                  </a:cubicBezTo>
                  <a:cubicBezTo>
                    <a:pt x="100" y="74"/>
                    <a:pt x="102" y="74"/>
                    <a:pt x="103" y="72"/>
                  </a:cubicBezTo>
                  <a:cubicBezTo>
                    <a:pt x="103" y="70"/>
                    <a:pt x="101" y="69"/>
                    <a:pt x="99" y="68"/>
                  </a:cubicBezTo>
                  <a:cubicBezTo>
                    <a:pt x="99" y="70"/>
                    <a:pt x="98" y="71"/>
                    <a:pt x="98" y="73"/>
                  </a:cubicBezTo>
                  <a:cubicBezTo>
                    <a:pt x="98" y="74"/>
                    <a:pt x="99" y="76"/>
                    <a:pt x="99" y="77"/>
                  </a:cubicBezTo>
                  <a:cubicBezTo>
                    <a:pt x="100" y="79"/>
                    <a:pt x="100" y="80"/>
                    <a:pt x="97" y="80"/>
                  </a:cubicBezTo>
                  <a:cubicBezTo>
                    <a:pt x="95" y="80"/>
                    <a:pt x="94" y="80"/>
                    <a:pt x="92" y="80"/>
                  </a:cubicBezTo>
                  <a:cubicBezTo>
                    <a:pt x="90" y="80"/>
                    <a:pt x="88" y="81"/>
                    <a:pt x="86" y="80"/>
                  </a:cubicBezTo>
                  <a:cubicBezTo>
                    <a:pt x="85" y="79"/>
                    <a:pt x="86" y="77"/>
                    <a:pt x="84" y="78"/>
                  </a:cubicBezTo>
                  <a:cubicBezTo>
                    <a:pt x="83" y="79"/>
                    <a:pt x="83" y="81"/>
                    <a:pt x="82" y="81"/>
                  </a:cubicBezTo>
                  <a:cubicBezTo>
                    <a:pt x="81" y="82"/>
                    <a:pt x="78" y="81"/>
                    <a:pt x="77" y="81"/>
                  </a:cubicBezTo>
                  <a:cubicBezTo>
                    <a:pt x="73" y="81"/>
                    <a:pt x="71" y="83"/>
                    <a:pt x="67" y="83"/>
                  </a:cubicBezTo>
                  <a:cubicBezTo>
                    <a:pt x="66" y="83"/>
                    <a:pt x="63" y="82"/>
                    <a:pt x="62" y="81"/>
                  </a:cubicBezTo>
                  <a:cubicBezTo>
                    <a:pt x="61" y="80"/>
                    <a:pt x="61" y="79"/>
                    <a:pt x="61" y="78"/>
                  </a:cubicBezTo>
                  <a:cubicBezTo>
                    <a:pt x="61" y="76"/>
                    <a:pt x="61" y="74"/>
                    <a:pt x="59" y="74"/>
                  </a:cubicBezTo>
                  <a:cubicBezTo>
                    <a:pt x="58" y="73"/>
                    <a:pt x="57" y="75"/>
                    <a:pt x="56" y="76"/>
                  </a:cubicBezTo>
                  <a:cubicBezTo>
                    <a:pt x="55" y="77"/>
                    <a:pt x="56" y="79"/>
                    <a:pt x="55" y="80"/>
                  </a:cubicBezTo>
                  <a:cubicBezTo>
                    <a:pt x="53" y="81"/>
                    <a:pt x="51" y="80"/>
                    <a:pt x="51" y="79"/>
                  </a:cubicBezTo>
                  <a:cubicBezTo>
                    <a:pt x="49" y="76"/>
                    <a:pt x="47" y="74"/>
                    <a:pt x="44" y="75"/>
                  </a:cubicBezTo>
                  <a:cubicBezTo>
                    <a:pt x="43" y="76"/>
                    <a:pt x="41" y="77"/>
                    <a:pt x="40" y="77"/>
                  </a:cubicBezTo>
                  <a:cubicBezTo>
                    <a:pt x="39" y="77"/>
                    <a:pt x="37" y="76"/>
                    <a:pt x="36" y="75"/>
                  </a:cubicBezTo>
                  <a:cubicBezTo>
                    <a:pt x="34" y="72"/>
                    <a:pt x="35" y="70"/>
                    <a:pt x="35" y="67"/>
                  </a:cubicBezTo>
                  <a:cubicBezTo>
                    <a:pt x="35" y="64"/>
                    <a:pt x="33" y="61"/>
                    <a:pt x="33" y="58"/>
                  </a:cubicBezTo>
                  <a:cubicBezTo>
                    <a:pt x="32" y="55"/>
                    <a:pt x="35" y="53"/>
                    <a:pt x="35" y="50"/>
                  </a:cubicBezTo>
                  <a:cubicBezTo>
                    <a:pt x="36" y="47"/>
                    <a:pt x="35" y="43"/>
                    <a:pt x="34" y="41"/>
                  </a:cubicBezTo>
                  <a:cubicBezTo>
                    <a:pt x="33" y="38"/>
                    <a:pt x="31" y="36"/>
                    <a:pt x="30" y="33"/>
                  </a:cubicBezTo>
                  <a:cubicBezTo>
                    <a:pt x="29" y="31"/>
                    <a:pt x="30" y="26"/>
                    <a:pt x="26" y="29"/>
                  </a:cubicBezTo>
                  <a:cubicBezTo>
                    <a:pt x="23" y="31"/>
                    <a:pt x="20" y="30"/>
                    <a:pt x="17" y="29"/>
                  </a:cubicBezTo>
                  <a:cubicBezTo>
                    <a:pt x="14" y="28"/>
                    <a:pt x="12" y="26"/>
                    <a:pt x="10" y="24"/>
                  </a:cubicBezTo>
                  <a:cubicBezTo>
                    <a:pt x="8" y="22"/>
                    <a:pt x="6" y="20"/>
                    <a:pt x="4" y="17"/>
                  </a:cubicBezTo>
                  <a:cubicBezTo>
                    <a:pt x="3" y="15"/>
                    <a:pt x="0" y="12"/>
                    <a:pt x="0" y="9"/>
                  </a:cubicBezTo>
                  <a:cubicBezTo>
                    <a:pt x="0" y="6"/>
                    <a:pt x="2" y="3"/>
                    <a:pt x="4" y="2"/>
                  </a:cubicBezTo>
                  <a:cubicBezTo>
                    <a:pt x="8" y="0"/>
                    <a:pt x="11" y="1"/>
                    <a:pt x="14" y="2"/>
                  </a:cubicBezTo>
                  <a:cubicBezTo>
                    <a:pt x="17" y="3"/>
                    <a:pt x="19" y="5"/>
                    <a:pt x="22" y="7"/>
                  </a:cubicBezTo>
                  <a:cubicBezTo>
                    <a:pt x="23" y="8"/>
                    <a:pt x="25" y="9"/>
                    <a:pt x="26" y="10"/>
                  </a:cubicBezTo>
                  <a:cubicBezTo>
                    <a:pt x="28" y="11"/>
                    <a:pt x="28" y="12"/>
                    <a:pt x="27" y="13"/>
                  </a:cubicBezTo>
                  <a:cubicBezTo>
                    <a:pt x="27" y="14"/>
                    <a:pt x="26" y="16"/>
                    <a:pt x="26" y="17"/>
                  </a:cubicBezTo>
                  <a:cubicBezTo>
                    <a:pt x="27" y="20"/>
                    <a:pt x="28" y="18"/>
                    <a:pt x="29" y="18"/>
                  </a:cubicBezTo>
                  <a:cubicBezTo>
                    <a:pt x="31" y="17"/>
                    <a:pt x="33" y="18"/>
                    <a:pt x="35" y="18"/>
                  </a:cubicBezTo>
                  <a:cubicBezTo>
                    <a:pt x="37" y="18"/>
                    <a:pt x="37" y="17"/>
                    <a:pt x="38" y="16"/>
                  </a:cubicBezTo>
                  <a:cubicBezTo>
                    <a:pt x="39" y="14"/>
                    <a:pt x="40" y="13"/>
                    <a:pt x="42" y="14"/>
                  </a:cubicBezTo>
                  <a:cubicBezTo>
                    <a:pt x="44" y="15"/>
                    <a:pt x="44" y="16"/>
                    <a:pt x="45" y="17"/>
                  </a:cubicBezTo>
                  <a:cubicBezTo>
                    <a:pt x="47" y="19"/>
                    <a:pt x="50" y="23"/>
                    <a:pt x="45" y="24"/>
                  </a:cubicBezTo>
                  <a:cubicBezTo>
                    <a:pt x="44" y="24"/>
                    <a:pt x="44" y="23"/>
                    <a:pt x="43" y="23"/>
                  </a:cubicBezTo>
                  <a:cubicBezTo>
                    <a:pt x="42" y="25"/>
                    <a:pt x="48" y="27"/>
                    <a:pt x="49" y="27"/>
                  </a:cubicBezTo>
                  <a:cubicBezTo>
                    <a:pt x="51" y="27"/>
                    <a:pt x="55" y="28"/>
                    <a:pt x="56" y="31"/>
                  </a:cubicBezTo>
                  <a:cubicBezTo>
                    <a:pt x="59" y="34"/>
                    <a:pt x="54" y="35"/>
                    <a:pt x="51" y="34"/>
                  </a:cubicBezTo>
                  <a:cubicBezTo>
                    <a:pt x="48" y="34"/>
                    <a:pt x="46" y="32"/>
                    <a:pt x="43" y="32"/>
                  </a:cubicBezTo>
                  <a:cubicBezTo>
                    <a:pt x="41" y="34"/>
                    <a:pt x="46" y="35"/>
                    <a:pt x="47" y="36"/>
                  </a:cubicBezTo>
                  <a:cubicBezTo>
                    <a:pt x="48" y="37"/>
                    <a:pt x="47" y="38"/>
                    <a:pt x="48" y="39"/>
                  </a:cubicBezTo>
                  <a:cubicBezTo>
                    <a:pt x="49" y="40"/>
                    <a:pt x="50" y="40"/>
                    <a:pt x="51" y="41"/>
                  </a:cubicBezTo>
                  <a:cubicBezTo>
                    <a:pt x="53" y="42"/>
                    <a:pt x="56" y="43"/>
                    <a:pt x="56" y="46"/>
                  </a:cubicBezTo>
                  <a:cubicBezTo>
                    <a:pt x="57" y="48"/>
                    <a:pt x="54" y="50"/>
                    <a:pt x="57" y="52"/>
                  </a:cubicBezTo>
                  <a:cubicBezTo>
                    <a:pt x="58" y="51"/>
                    <a:pt x="59" y="51"/>
                    <a:pt x="60" y="50"/>
                  </a:cubicBezTo>
                  <a:cubicBezTo>
                    <a:pt x="61" y="49"/>
                    <a:pt x="61" y="49"/>
                    <a:pt x="62" y="48"/>
                  </a:cubicBezTo>
                  <a:cubicBezTo>
                    <a:pt x="63" y="48"/>
                    <a:pt x="64" y="48"/>
                    <a:pt x="65" y="48"/>
                  </a:cubicBezTo>
                  <a:cubicBezTo>
                    <a:pt x="67" y="49"/>
                    <a:pt x="68" y="50"/>
                    <a:pt x="69" y="51"/>
                  </a:cubicBezTo>
                  <a:cubicBezTo>
                    <a:pt x="70" y="52"/>
                    <a:pt x="71" y="51"/>
                    <a:pt x="73" y="51"/>
                  </a:cubicBezTo>
                  <a:cubicBezTo>
                    <a:pt x="75" y="51"/>
                    <a:pt x="75" y="52"/>
                    <a:pt x="77" y="53"/>
                  </a:cubicBezTo>
                  <a:cubicBezTo>
                    <a:pt x="78" y="54"/>
                    <a:pt x="79" y="53"/>
                    <a:pt x="80" y="52"/>
                  </a:cubicBezTo>
                  <a:cubicBezTo>
                    <a:pt x="82" y="51"/>
                    <a:pt x="83" y="50"/>
                    <a:pt x="84" y="49"/>
                  </a:cubicBezTo>
                  <a:cubicBezTo>
                    <a:pt x="86" y="49"/>
                    <a:pt x="86" y="47"/>
                    <a:pt x="88" y="47"/>
                  </a:cubicBezTo>
                  <a:cubicBezTo>
                    <a:pt x="89" y="46"/>
                    <a:pt x="90" y="46"/>
                    <a:pt x="91" y="46"/>
                  </a:cubicBezTo>
                  <a:cubicBezTo>
                    <a:pt x="92" y="45"/>
                    <a:pt x="92" y="45"/>
                    <a:pt x="93" y="44"/>
                  </a:cubicBezTo>
                  <a:cubicBezTo>
                    <a:pt x="94" y="43"/>
                    <a:pt x="95" y="42"/>
                    <a:pt x="97" y="42"/>
                  </a:cubicBezTo>
                  <a:cubicBezTo>
                    <a:pt x="98" y="42"/>
                    <a:pt x="100" y="43"/>
                    <a:pt x="102" y="43"/>
                  </a:cubicBezTo>
                  <a:cubicBezTo>
                    <a:pt x="104" y="42"/>
                    <a:pt x="104" y="41"/>
                    <a:pt x="106" y="41"/>
                  </a:cubicBezTo>
                  <a:cubicBezTo>
                    <a:pt x="110" y="41"/>
                    <a:pt x="113" y="42"/>
                    <a:pt x="116" y="44"/>
                  </a:cubicBezTo>
                  <a:cubicBezTo>
                    <a:pt x="119" y="45"/>
                    <a:pt x="121" y="47"/>
                    <a:pt x="124" y="49"/>
                  </a:cubicBezTo>
                  <a:cubicBezTo>
                    <a:pt x="127" y="51"/>
                    <a:pt x="131" y="54"/>
                    <a:pt x="129" y="57"/>
                  </a:cubicBezTo>
                  <a:cubicBezTo>
                    <a:pt x="126" y="60"/>
                    <a:pt x="122" y="62"/>
                    <a:pt x="123" y="66"/>
                  </a:cubicBezTo>
                  <a:cubicBezTo>
                    <a:pt x="125" y="66"/>
                    <a:pt x="130" y="66"/>
                    <a:pt x="130" y="69"/>
                  </a:cubicBezTo>
                  <a:cubicBezTo>
                    <a:pt x="130" y="70"/>
                    <a:pt x="129" y="71"/>
                    <a:pt x="128" y="72"/>
                  </a:cubicBezTo>
                  <a:cubicBezTo>
                    <a:pt x="126" y="73"/>
                    <a:pt x="126" y="73"/>
                    <a:pt x="125" y="75"/>
                  </a:cubicBezTo>
                  <a:cubicBezTo>
                    <a:pt x="125" y="76"/>
                    <a:pt x="125" y="77"/>
                    <a:pt x="124" y="78"/>
                  </a:cubicBezTo>
                  <a:cubicBezTo>
                    <a:pt x="123" y="79"/>
                    <a:pt x="122" y="80"/>
                    <a:pt x="121" y="80"/>
                  </a:cubicBezTo>
                  <a:cubicBezTo>
                    <a:pt x="119" y="81"/>
                    <a:pt x="118" y="81"/>
                    <a:pt x="116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Freeform 46"/>
            <p:cNvSpPr>
              <a:spLocks/>
            </p:cNvSpPr>
            <p:nvPr/>
          </p:nvSpPr>
          <p:spPr bwMode="auto">
            <a:xfrm>
              <a:off x="1811593" y="2689954"/>
              <a:ext cx="60028" cy="74789"/>
            </a:xfrm>
            <a:custGeom>
              <a:avLst/>
              <a:gdLst>
                <a:gd name="T0" fmla="*/ 15 w 26"/>
                <a:gd name="T1" fmla="*/ 29 h 32"/>
                <a:gd name="T2" fmla="*/ 2 w 26"/>
                <a:gd name="T3" fmla="*/ 19 h 32"/>
                <a:gd name="T4" fmla="*/ 6 w 26"/>
                <a:gd name="T5" fmla="*/ 11 h 32"/>
                <a:gd name="T6" fmla="*/ 9 w 26"/>
                <a:gd name="T7" fmla="*/ 4 h 32"/>
                <a:gd name="T8" fmla="*/ 17 w 26"/>
                <a:gd name="T9" fmla="*/ 3 h 32"/>
                <a:gd name="T10" fmla="*/ 23 w 26"/>
                <a:gd name="T11" fmla="*/ 11 h 32"/>
                <a:gd name="T12" fmla="*/ 26 w 26"/>
                <a:gd name="T13" fmla="*/ 20 h 32"/>
                <a:gd name="T14" fmla="*/ 24 w 26"/>
                <a:gd name="T15" fmla="*/ 30 h 32"/>
                <a:gd name="T16" fmla="*/ 15 w 26"/>
                <a:gd name="T17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2">
                  <a:moveTo>
                    <a:pt x="15" y="29"/>
                  </a:moveTo>
                  <a:cubicBezTo>
                    <a:pt x="11" y="26"/>
                    <a:pt x="4" y="24"/>
                    <a:pt x="2" y="19"/>
                  </a:cubicBezTo>
                  <a:cubicBezTo>
                    <a:pt x="0" y="15"/>
                    <a:pt x="3" y="13"/>
                    <a:pt x="6" y="11"/>
                  </a:cubicBezTo>
                  <a:cubicBezTo>
                    <a:pt x="9" y="9"/>
                    <a:pt x="8" y="7"/>
                    <a:pt x="9" y="4"/>
                  </a:cubicBezTo>
                  <a:cubicBezTo>
                    <a:pt x="11" y="0"/>
                    <a:pt x="15" y="0"/>
                    <a:pt x="17" y="3"/>
                  </a:cubicBezTo>
                  <a:cubicBezTo>
                    <a:pt x="20" y="6"/>
                    <a:pt x="21" y="9"/>
                    <a:pt x="23" y="11"/>
                  </a:cubicBezTo>
                  <a:cubicBezTo>
                    <a:pt x="25" y="13"/>
                    <a:pt x="26" y="17"/>
                    <a:pt x="26" y="20"/>
                  </a:cubicBezTo>
                  <a:cubicBezTo>
                    <a:pt x="26" y="23"/>
                    <a:pt x="26" y="28"/>
                    <a:pt x="24" y="30"/>
                  </a:cubicBezTo>
                  <a:cubicBezTo>
                    <a:pt x="23" y="32"/>
                    <a:pt x="17" y="31"/>
                    <a:pt x="15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Freeform 47"/>
            <p:cNvSpPr>
              <a:spLocks/>
            </p:cNvSpPr>
            <p:nvPr/>
          </p:nvSpPr>
          <p:spPr bwMode="auto">
            <a:xfrm>
              <a:off x="1671856" y="2609261"/>
              <a:ext cx="132849" cy="132849"/>
            </a:xfrm>
            <a:custGeom>
              <a:avLst/>
              <a:gdLst>
                <a:gd name="T0" fmla="*/ 57 w 57"/>
                <a:gd name="T1" fmla="*/ 33 h 57"/>
                <a:gd name="T2" fmla="*/ 56 w 57"/>
                <a:gd name="T3" fmla="*/ 37 h 57"/>
                <a:gd name="T4" fmla="*/ 54 w 57"/>
                <a:gd name="T5" fmla="*/ 41 h 57"/>
                <a:gd name="T6" fmla="*/ 53 w 57"/>
                <a:gd name="T7" fmla="*/ 46 h 57"/>
                <a:gd name="T8" fmla="*/ 48 w 57"/>
                <a:gd name="T9" fmla="*/ 55 h 57"/>
                <a:gd name="T10" fmla="*/ 36 w 57"/>
                <a:gd name="T11" fmla="*/ 55 h 57"/>
                <a:gd name="T12" fmla="*/ 32 w 57"/>
                <a:gd name="T13" fmla="*/ 46 h 57"/>
                <a:gd name="T14" fmla="*/ 32 w 57"/>
                <a:gd name="T15" fmla="*/ 43 h 57"/>
                <a:gd name="T16" fmla="*/ 35 w 57"/>
                <a:gd name="T17" fmla="*/ 40 h 57"/>
                <a:gd name="T18" fmla="*/ 41 w 57"/>
                <a:gd name="T19" fmla="*/ 35 h 57"/>
                <a:gd name="T20" fmla="*/ 32 w 57"/>
                <a:gd name="T21" fmla="*/ 36 h 57"/>
                <a:gd name="T22" fmla="*/ 29 w 57"/>
                <a:gd name="T23" fmla="*/ 39 h 57"/>
                <a:gd name="T24" fmla="*/ 24 w 57"/>
                <a:gd name="T25" fmla="*/ 38 h 57"/>
                <a:gd name="T26" fmla="*/ 15 w 57"/>
                <a:gd name="T27" fmla="*/ 39 h 57"/>
                <a:gd name="T28" fmla="*/ 21 w 57"/>
                <a:gd name="T29" fmla="*/ 33 h 57"/>
                <a:gd name="T30" fmla="*/ 12 w 57"/>
                <a:gd name="T31" fmla="*/ 33 h 57"/>
                <a:gd name="T32" fmla="*/ 14 w 57"/>
                <a:gd name="T33" fmla="*/ 29 h 57"/>
                <a:gd name="T34" fmla="*/ 11 w 57"/>
                <a:gd name="T35" fmla="*/ 27 h 57"/>
                <a:gd name="T36" fmla="*/ 3 w 57"/>
                <a:gd name="T37" fmla="*/ 23 h 57"/>
                <a:gd name="T38" fmla="*/ 5 w 57"/>
                <a:gd name="T39" fmla="*/ 17 h 57"/>
                <a:gd name="T40" fmla="*/ 1 w 57"/>
                <a:gd name="T41" fmla="*/ 9 h 57"/>
                <a:gd name="T42" fmla="*/ 5 w 57"/>
                <a:gd name="T43" fmla="*/ 2 h 57"/>
                <a:gd name="T44" fmla="*/ 13 w 57"/>
                <a:gd name="T45" fmla="*/ 9 h 57"/>
                <a:gd name="T46" fmla="*/ 16 w 57"/>
                <a:gd name="T47" fmla="*/ 17 h 57"/>
                <a:gd name="T48" fmla="*/ 21 w 57"/>
                <a:gd name="T49" fmla="*/ 25 h 57"/>
                <a:gd name="T50" fmla="*/ 27 w 57"/>
                <a:gd name="T51" fmla="*/ 30 h 57"/>
                <a:gd name="T52" fmla="*/ 23 w 57"/>
                <a:gd name="T53" fmla="*/ 24 h 57"/>
                <a:gd name="T54" fmla="*/ 19 w 57"/>
                <a:gd name="T55" fmla="*/ 14 h 57"/>
                <a:gd name="T56" fmla="*/ 21 w 57"/>
                <a:gd name="T57" fmla="*/ 10 h 57"/>
                <a:gd name="T58" fmla="*/ 25 w 57"/>
                <a:gd name="T59" fmla="*/ 12 h 57"/>
                <a:gd name="T60" fmla="*/ 31 w 57"/>
                <a:gd name="T61" fmla="*/ 20 h 57"/>
                <a:gd name="T62" fmla="*/ 39 w 57"/>
                <a:gd name="T63" fmla="*/ 24 h 57"/>
                <a:gd name="T64" fmla="*/ 35 w 57"/>
                <a:gd name="T65" fmla="*/ 15 h 57"/>
                <a:gd name="T66" fmla="*/ 27 w 57"/>
                <a:gd name="T67" fmla="*/ 8 h 57"/>
                <a:gd name="T68" fmla="*/ 28 w 57"/>
                <a:gd name="T69" fmla="*/ 1 h 57"/>
                <a:gd name="T70" fmla="*/ 37 w 57"/>
                <a:gd name="T71" fmla="*/ 5 h 57"/>
                <a:gd name="T72" fmla="*/ 45 w 57"/>
                <a:gd name="T73" fmla="*/ 5 h 57"/>
                <a:gd name="T74" fmla="*/ 48 w 57"/>
                <a:gd name="T75" fmla="*/ 4 h 57"/>
                <a:gd name="T76" fmla="*/ 53 w 57"/>
                <a:gd name="T77" fmla="*/ 7 h 57"/>
                <a:gd name="T78" fmla="*/ 54 w 57"/>
                <a:gd name="T79" fmla="*/ 15 h 57"/>
                <a:gd name="T80" fmla="*/ 55 w 57"/>
                <a:gd name="T81" fmla="*/ 24 h 57"/>
                <a:gd name="T82" fmla="*/ 57 w 57"/>
                <a:gd name="T83" fmla="*/ 3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7" h="57">
                  <a:moveTo>
                    <a:pt x="57" y="33"/>
                  </a:moveTo>
                  <a:cubicBezTo>
                    <a:pt x="56" y="34"/>
                    <a:pt x="57" y="36"/>
                    <a:pt x="56" y="37"/>
                  </a:cubicBezTo>
                  <a:cubicBezTo>
                    <a:pt x="56" y="39"/>
                    <a:pt x="54" y="40"/>
                    <a:pt x="54" y="41"/>
                  </a:cubicBezTo>
                  <a:cubicBezTo>
                    <a:pt x="53" y="43"/>
                    <a:pt x="53" y="44"/>
                    <a:pt x="53" y="46"/>
                  </a:cubicBezTo>
                  <a:cubicBezTo>
                    <a:pt x="53" y="50"/>
                    <a:pt x="51" y="53"/>
                    <a:pt x="48" y="55"/>
                  </a:cubicBezTo>
                  <a:cubicBezTo>
                    <a:pt x="45" y="56"/>
                    <a:pt x="39" y="57"/>
                    <a:pt x="36" y="55"/>
                  </a:cubicBezTo>
                  <a:cubicBezTo>
                    <a:pt x="32" y="53"/>
                    <a:pt x="31" y="50"/>
                    <a:pt x="32" y="46"/>
                  </a:cubicBezTo>
                  <a:cubicBezTo>
                    <a:pt x="32" y="45"/>
                    <a:pt x="32" y="44"/>
                    <a:pt x="32" y="43"/>
                  </a:cubicBezTo>
                  <a:cubicBezTo>
                    <a:pt x="33" y="42"/>
                    <a:pt x="34" y="41"/>
                    <a:pt x="35" y="40"/>
                  </a:cubicBezTo>
                  <a:cubicBezTo>
                    <a:pt x="37" y="38"/>
                    <a:pt x="39" y="37"/>
                    <a:pt x="41" y="35"/>
                  </a:cubicBezTo>
                  <a:cubicBezTo>
                    <a:pt x="39" y="33"/>
                    <a:pt x="34" y="35"/>
                    <a:pt x="32" y="36"/>
                  </a:cubicBezTo>
                  <a:cubicBezTo>
                    <a:pt x="31" y="37"/>
                    <a:pt x="30" y="38"/>
                    <a:pt x="29" y="39"/>
                  </a:cubicBezTo>
                  <a:cubicBezTo>
                    <a:pt x="27" y="39"/>
                    <a:pt x="26" y="38"/>
                    <a:pt x="24" y="38"/>
                  </a:cubicBezTo>
                  <a:cubicBezTo>
                    <a:pt x="22" y="39"/>
                    <a:pt x="17" y="41"/>
                    <a:pt x="15" y="39"/>
                  </a:cubicBezTo>
                  <a:cubicBezTo>
                    <a:pt x="13" y="36"/>
                    <a:pt x="20" y="35"/>
                    <a:pt x="21" y="33"/>
                  </a:cubicBezTo>
                  <a:cubicBezTo>
                    <a:pt x="20" y="30"/>
                    <a:pt x="14" y="36"/>
                    <a:pt x="12" y="33"/>
                  </a:cubicBezTo>
                  <a:cubicBezTo>
                    <a:pt x="11" y="31"/>
                    <a:pt x="13" y="31"/>
                    <a:pt x="14" y="29"/>
                  </a:cubicBezTo>
                  <a:cubicBezTo>
                    <a:pt x="14" y="27"/>
                    <a:pt x="12" y="27"/>
                    <a:pt x="11" y="27"/>
                  </a:cubicBezTo>
                  <a:cubicBezTo>
                    <a:pt x="7" y="27"/>
                    <a:pt x="5" y="26"/>
                    <a:pt x="3" y="23"/>
                  </a:cubicBezTo>
                  <a:cubicBezTo>
                    <a:pt x="0" y="19"/>
                    <a:pt x="5" y="20"/>
                    <a:pt x="5" y="17"/>
                  </a:cubicBezTo>
                  <a:cubicBezTo>
                    <a:pt x="6" y="14"/>
                    <a:pt x="2" y="11"/>
                    <a:pt x="1" y="9"/>
                  </a:cubicBezTo>
                  <a:cubicBezTo>
                    <a:pt x="0" y="6"/>
                    <a:pt x="2" y="3"/>
                    <a:pt x="5" y="2"/>
                  </a:cubicBezTo>
                  <a:cubicBezTo>
                    <a:pt x="8" y="2"/>
                    <a:pt x="12" y="6"/>
                    <a:pt x="13" y="9"/>
                  </a:cubicBezTo>
                  <a:cubicBezTo>
                    <a:pt x="15" y="11"/>
                    <a:pt x="15" y="14"/>
                    <a:pt x="16" y="17"/>
                  </a:cubicBezTo>
                  <a:cubicBezTo>
                    <a:pt x="17" y="20"/>
                    <a:pt x="19" y="22"/>
                    <a:pt x="21" y="25"/>
                  </a:cubicBezTo>
                  <a:cubicBezTo>
                    <a:pt x="22" y="26"/>
                    <a:pt x="25" y="30"/>
                    <a:pt x="27" y="30"/>
                  </a:cubicBezTo>
                  <a:cubicBezTo>
                    <a:pt x="31" y="30"/>
                    <a:pt x="24" y="24"/>
                    <a:pt x="23" y="24"/>
                  </a:cubicBezTo>
                  <a:cubicBezTo>
                    <a:pt x="21" y="22"/>
                    <a:pt x="18" y="17"/>
                    <a:pt x="19" y="14"/>
                  </a:cubicBezTo>
                  <a:cubicBezTo>
                    <a:pt x="19" y="13"/>
                    <a:pt x="20" y="11"/>
                    <a:pt x="21" y="10"/>
                  </a:cubicBezTo>
                  <a:cubicBezTo>
                    <a:pt x="22" y="10"/>
                    <a:pt x="24" y="11"/>
                    <a:pt x="25" y="12"/>
                  </a:cubicBezTo>
                  <a:cubicBezTo>
                    <a:pt x="27" y="15"/>
                    <a:pt x="29" y="17"/>
                    <a:pt x="31" y="20"/>
                  </a:cubicBezTo>
                  <a:cubicBezTo>
                    <a:pt x="32" y="21"/>
                    <a:pt x="37" y="29"/>
                    <a:pt x="39" y="24"/>
                  </a:cubicBezTo>
                  <a:cubicBezTo>
                    <a:pt x="40" y="22"/>
                    <a:pt x="36" y="17"/>
                    <a:pt x="35" y="15"/>
                  </a:cubicBezTo>
                  <a:cubicBezTo>
                    <a:pt x="33" y="12"/>
                    <a:pt x="30" y="10"/>
                    <a:pt x="27" y="8"/>
                  </a:cubicBezTo>
                  <a:cubicBezTo>
                    <a:pt x="23" y="5"/>
                    <a:pt x="23" y="2"/>
                    <a:pt x="28" y="1"/>
                  </a:cubicBezTo>
                  <a:cubicBezTo>
                    <a:pt x="33" y="0"/>
                    <a:pt x="34" y="3"/>
                    <a:pt x="37" y="5"/>
                  </a:cubicBezTo>
                  <a:cubicBezTo>
                    <a:pt x="40" y="7"/>
                    <a:pt x="42" y="8"/>
                    <a:pt x="45" y="5"/>
                  </a:cubicBezTo>
                  <a:cubicBezTo>
                    <a:pt x="46" y="4"/>
                    <a:pt x="46" y="3"/>
                    <a:pt x="48" y="4"/>
                  </a:cubicBezTo>
                  <a:cubicBezTo>
                    <a:pt x="50" y="4"/>
                    <a:pt x="52" y="6"/>
                    <a:pt x="53" y="7"/>
                  </a:cubicBezTo>
                  <a:cubicBezTo>
                    <a:pt x="55" y="9"/>
                    <a:pt x="54" y="12"/>
                    <a:pt x="54" y="15"/>
                  </a:cubicBezTo>
                  <a:cubicBezTo>
                    <a:pt x="54" y="18"/>
                    <a:pt x="54" y="21"/>
                    <a:pt x="55" y="24"/>
                  </a:cubicBezTo>
                  <a:cubicBezTo>
                    <a:pt x="55" y="27"/>
                    <a:pt x="57" y="30"/>
                    <a:pt x="5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Freeform 48"/>
            <p:cNvSpPr>
              <a:spLocks/>
            </p:cNvSpPr>
            <p:nvPr/>
          </p:nvSpPr>
          <p:spPr bwMode="auto">
            <a:xfrm>
              <a:off x="2425648" y="5765147"/>
              <a:ext cx="69869" cy="36411"/>
            </a:xfrm>
            <a:custGeom>
              <a:avLst/>
              <a:gdLst>
                <a:gd name="T0" fmla="*/ 29 w 30"/>
                <a:gd name="T1" fmla="*/ 6 h 16"/>
                <a:gd name="T2" fmla="*/ 24 w 30"/>
                <a:gd name="T3" fmla="*/ 11 h 16"/>
                <a:gd name="T4" fmla="*/ 17 w 30"/>
                <a:gd name="T5" fmla="*/ 16 h 16"/>
                <a:gd name="T6" fmla="*/ 13 w 30"/>
                <a:gd name="T7" fmla="*/ 12 h 16"/>
                <a:gd name="T8" fmla="*/ 3 w 30"/>
                <a:gd name="T9" fmla="*/ 14 h 16"/>
                <a:gd name="T10" fmla="*/ 0 w 30"/>
                <a:gd name="T11" fmla="*/ 8 h 16"/>
                <a:gd name="T12" fmla="*/ 5 w 30"/>
                <a:gd name="T13" fmla="*/ 6 h 16"/>
                <a:gd name="T14" fmla="*/ 10 w 30"/>
                <a:gd name="T15" fmla="*/ 2 h 16"/>
                <a:gd name="T16" fmla="*/ 17 w 30"/>
                <a:gd name="T17" fmla="*/ 1 h 16"/>
                <a:gd name="T18" fmla="*/ 24 w 30"/>
                <a:gd name="T19" fmla="*/ 2 h 16"/>
                <a:gd name="T20" fmla="*/ 29 w 30"/>
                <a:gd name="T21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16">
                  <a:moveTo>
                    <a:pt x="29" y="6"/>
                  </a:moveTo>
                  <a:cubicBezTo>
                    <a:pt x="30" y="9"/>
                    <a:pt x="26" y="9"/>
                    <a:pt x="24" y="11"/>
                  </a:cubicBezTo>
                  <a:cubicBezTo>
                    <a:pt x="22" y="12"/>
                    <a:pt x="20" y="16"/>
                    <a:pt x="17" y="16"/>
                  </a:cubicBezTo>
                  <a:cubicBezTo>
                    <a:pt x="15" y="16"/>
                    <a:pt x="14" y="14"/>
                    <a:pt x="13" y="12"/>
                  </a:cubicBezTo>
                  <a:cubicBezTo>
                    <a:pt x="11" y="7"/>
                    <a:pt x="7" y="16"/>
                    <a:pt x="3" y="14"/>
                  </a:cubicBezTo>
                  <a:cubicBezTo>
                    <a:pt x="2" y="13"/>
                    <a:pt x="0" y="10"/>
                    <a:pt x="0" y="8"/>
                  </a:cubicBezTo>
                  <a:cubicBezTo>
                    <a:pt x="0" y="4"/>
                    <a:pt x="3" y="6"/>
                    <a:pt x="5" y="6"/>
                  </a:cubicBezTo>
                  <a:cubicBezTo>
                    <a:pt x="9" y="6"/>
                    <a:pt x="8" y="4"/>
                    <a:pt x="10" y="2"/>
                  </a:cubicBezTo>
                  <a:cubicBezTo>
                    <a:pt x="12" y="1"/>
                    <a:pt x="15" y="0"/>
                    <a:pt x="17" y="1"/>
                  </a:cubicBezTo>
                  <a:cubicBezTo>
                    <a:pt x="19" y="1"/>
                    <a:pt x="21" y="2"/>
                    <a:pt x="24" y="2"/>
                  </a:cubicBezTo>
                  <a:cubicBezTo>
                    <a:pt x="27" y="2"/>
                    <a:pt x="28" y="3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Freeform 49"/>
            <p:cNvSpPr>
              <a:spLocks/>
            </p:cNvSpPr>
            <p:nvPr/>
          </p:nvSpPr>
          <p:spPr bwMode="auto">
            <a:xfrm>
              <a:off x="587420" y="3422096"/>
              <a:ext cx="53139" cy="27554"/>
            </a:xfrm>
            <a:custGeom>
              <a:avLst/>
              <a:gdLst>
                <a:gd name="T0" fmla="*/ 4 w 23"/>
                <a:gd name="T1" fmla="*/ 2 h 12"/>
                <a:gd name="T2" fmla="*/ 16 w 23"/>
                <a:gd name="T3" fmla="*/ 10 h 12"/>
                <a:gd name="T4" fmla="*/ 5 w 23"/>
                <a:gd name="T5" fmla="*/ 10 h 12"/>
                <a:gd name="T6" fmla="*/ 4 w 23"/>
                <a:gd name="T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2">
                  <a:moveTo>
                    <a:pt x="4" y="2"/>
                  </a:moveTo>
                  <a:cubicBezTo>
                    <a:pt x="8" y="0"/>
                    <a:pt x="23" y="5"/>
                    <a:pt x="16" y="10"/>
                  </a:cubicBezTo>
                  <a:cubicBezTo>
                    <a:pt x="13" y="11"/>
                    <a:pt x="9" y="12"/>
                    <a:pt x="5" y="10"/>
                  </a:cubicBezTo>
                  <a:cubicBezTo>
                    <a:pt x="0" y="7"/>
                    <a:pt x="1" y="4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Freeform 50"/>
            <p:cNvSpPr>
              <a:spLocks/>
            </p:cNvSpPr>
            <p:nvPr/>
          </p:nvSpPr>
          <p:spPr bwMode="auto">
            <a:xfrm>
              <a:off x="805882" y="3485076"/>
              <a:ext cx="51171" cy="83646"/>
            </a:xfrm>
            <a:custGeom>
              <a:avLst/>
              <a:gdLst>
                <a:gd name="T0" fmla="*/ 18 w 22"/>
                <a:gd name="T1" fmla="*/ 21 h 36"/>
                <a:gd name="T2" fmla="*/ 21 w 22"/>
                <a:gd name="T3" fmla="*/ 15 h 36"/>
                <a:gd name="T4" fmla="*/ 22 w 22"/>
                <a:gd name="T5" fmla="*/ 9 h 36"/>
                <a:gd name="T6" fmla="*/ 17 w 22"/>
                <a:gd name="T7" fmla="*/ 3 h 36"/>
                <a:gd name="T8" fmla="*/ 14 w 22"/>
                <a:gd name="T9" fmla="*/ 8 h 36"/>
                <a:gd name="T10" fmla="*/ 10 w 22"/>
                <a:gd name="T11" fmla="*/ 12 h 36"/>
                <a:gd name="T12" fmla="*/ 2 w 22"/>
                <a:gd name="T13" fmla="*/ 20 h 36"/>
                <a:gd name="T14" fmla="*/ 4 w 22"/>
                <a:gd name="T15" fmla="*/ 28 h 36"/>
                <a:gd name="T16" fmla="*/ 1 w 22"/>
                <a:gd name="T17" fmla="*/ 31 h 36"/>
                <a:gd name="T18" fmla="*/ 18 w 22"/>
                <a:gd name="T19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6">
                  <a:moveTo>
                    <a:pt x="18" y="21"/>
                  </a:moveTo>
                  <a:cubicBezTo>
                    <a:pt x="22" y="18"/>
                    <a:pt x="22" y="20"/>
                    <a:pt x="21" y="15"/>
                  </a:cubicBezTo>
                  <a:cubicBezTo>
                    <a:pt x="20" y="12"/>
                    <a:pt x="16" y="10"/>
                    <a:pt x="22" y="9"/>
                  </a:cubicBezTo>
                  <a:cubicBezTo>
                    <a:pt x="22" y="4"/>
                    <a:pt x="21" y="0"/>
                    <a:pt x="17" y="3"/>
                  </a:cubicBezTo>
                  <a:cubicBezTo>
                    <a:pt x="15" y="5"/>
                    <a:pt x="15" y="6"/>
                    <a:pt x="14" y="8"/>
                  </a:cubicBezTo>
                  <a:cubicBezTo>
                    <a:pt x="12" y="10"/>
                    <a:pt x="12" y="10"/>
                    <a:pt x="10" y="12"/>
                  </a:cubicBezTo>
                  <a:cubicBezTo>
                    <a:pt x="7" y="14"/>
                    <a:pt x="2" y="16"/>
                    <a:pt x="2" y="20"/>
                  </a:cubicBezTo>
                  <a:cubicBezTo>
                    <a:pt x="2" y="23"/>
                    <a:pt x="5" y="25"/>
                    <a:pt x="4" y="28"/>
                  </a:cubicBezTo>
                  <a:cubicBezTo>
                    <a:pt x="4" y="30"/>
                    <a:pt x="0" y="28"/>
                    <a:pt x="1" y="31"/>
                  </a:cubicBezTo>
                  <a:cubicBezTo>
                    <a:pt x="1" y="36"/>
                    <a:pt x="16" y="23"/>
                    <a:pt x="1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Freeform 51"/>
            <p:cNvSpPr>
              <a:spLocks/>
            </p:cNvSpPr>
            <p:nvPr/>
          </p:nvSpPr>
          <p:spPr bwMode="auto">
            <a:xfrm>
              <a:off x="1600020" y="3067833"/>
              <a:ext cx="58060" cy="51171"/>
            </a:xfrm>
            <a:custGeom>
              <a:avLst/>
              <a:gdLst>
                <a:gd name="T0" fmla="*/ 16 w 25"/>
                <a:gd name="T1" fmla="*/ 15 h 22"/>
                <a:gd name="T2" fmla="*/ 5 w 25"/>
                <a:gd name="T3" fmla="*/ 20 h 22"/>
                <a:gd name="T4" fmla="*/ 7 w 25"/>
                <a:gd name="T5" fmla="*/ 11 h 22"/>
                <a:gd name="T6" fmla="*/ 13 w 25"/>
                <a:gd name="T7" fmla="*/ 9 h 22"/>
                <a:gd name="T8" fmla="*/ 18 w 25"/>
                <a:gd name="T9" fmla="*/ 6 h 22"/>
                <a:gd name="T10" fmla="*/ 23 w 25"/>
                <a:gd name="T11" fmla="*/ 4 h 22"/>
                <a:gd name="T12" fmla="*/ 22 w 25"/>
                <a:gd name="T13" fmla="*/ 9 h 22"/>
                <a:gd name="T14" fmla="*/ 16 w 25"/>
                <a:gd name="T15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2">
                  <a:moveTo>
                    <a:pt x="16" y="15"/>
                  </a:moveTo>
                  <a:cubicBezTo>
                    <a:pt x="13" y="17"/>
                    <a:pt x="10" y="22"/>
                    <a:pt x="5" y="20"/>
                  </a:cubicBezTo>
                  <a:cubicBezTo>
                    <a:pt x="0" y="18"/>
                    <a:pt x="2" y="13"/>
                    <a:pt x="7" y="11"/>
                  </a:cubicBezTo>
                  <a:cubicBezTo>
                    <a:pt x="10" y="10"/>
                    <a:pt x="11" y="10"/>
                    <a:pt x="13" y="9"/>
                  </a:cubicBezTo>
                  <a:cubicBezTo>
                    <a:pt x="15" y="8"/>
                    <a:pt x="17" y="7"/>
                    <a:pt x="18" y="6"/>
                  </a:cubicBezTo>
                  <a:cubicBezTo>
                    <a:pt x="20" y="4"/>
                    <a:pt x="20" y="0"/>
                    <a:pt x="23" y="4"/>
                  </a:cubicBezTo>
                  <a:cubicBezTo>
                    <a:pt x="25" y="6"/>
                    <a:pt x="23" y="7"/>
                    <a:pt x="22" y="9"/>
                  </a:cubicBezTo>
                  <a:cubicBezTo>
                    <a:pt x="20" y="11"/>
                    <a:pt x="18" y="13"/>
                    <a:pt x="1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Freeform 52"/>
            <p:cNvSpPr>
              <a:spLocks/>
            </p:cNvSpPr>
            <p:nvPr/>
          </p:nvSpPr>
          <p:spPr bwMode="auto">
            <a:xfrm>
              <a:off x="1762390" y="3025518"/>
              <a:ext cx="76757" cy="76757"/>
            </a:xfrm>
            <a:custGeom>
              <a:avLst/>
              <a:gdLst>
                <a:gd name="T0" fmla="*/ 33 w 33"/>
                <a:gd name="T1" fmla="*/ 28 h 33"/>
                <a:gd name="T2" fmla="*/ 23 w 33"/>
                <a:gd name="T3" fmla="*/ 32 h 33"/>
                <a:gd name="T4" fmla="*/ 15 w 33"/>
                <a:gd name="T5" fmla="*/ 27 h 33"/>
                <a:gd name="T6" fmla="*/ 10 w 33"/>
                <a:gd name="T7" fmla="*/ 24 h 33"/>
                <a:gd name="T8" fmla="*/ 3 w 33"/>
                <a:gd name="T9" fmla="*/ 22 h 33"/>
                <a:gd name="T10" fmla="*/ 3 w 33"/>
                <a:gd name="T11" fmla="*/ 18 h 33"/>
                <a:gd name="T12" fmla="*/ 9 w 33"/>
                <a:gd name="T13" fmla="*/ 16 h 33"/>
                <a:gd name="T14" fmla="*/ 12 w 33"/>
                <a:gd name="T15" fmla="*/ 10 h 33"/>
                <a:gd name="T16" fmla="*/ 13 w 33"/>
                <a:gd name="T17" fmla="*/ 8 h 33"/>
                <a:gd name="T18" fmla="*/ 13 w 33"/>
                <a:gd name="T19" fmla="*/ 4 h 33"/>
                <a:gd name="T20" fmla="*/ 18 w 33"/>
                <a:gd name="T21" fmla="*/ 5 h 33"/>
                <a:gd name="T22" fmla="*/ 24 w 33"/>
                <a:gd name="T23" fmla="*/ 13 h 33"/>
                <a:gd name="T24" fmla="*/ 29 w 33"/>
                <a:gd name="T25" fmla="*/ 19 h 33"/>
                <a:gd name="T26" fmla="*/ 33 w 33"/>
                <a:gd name="T27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3">
                  <a:moveTo>
                    <a:pt x="33" y="28"/>
                  </a:moveTo>
                  <a:cubicBezTo>
                    <a:pt x="29" y="29"/>
                    <a:pt x="27" y="33"/>
                    <a:pt x="23" y="32"/>
                  </a:cubicBezTo>
                  <a:cubicBezTo>
                    <a:pt x="20" y="31"/>
                    <a:pt x="17" y="29"/>
                    <a:pt x="15" y="27"/>
                  </a:cubicBezTo>
                  <a:cubicBezTo>
                    <a:pt x="13" y="26"/>
                    <a:pt x="12" y="25"/>
                    <a:pt x="10" y="24"/>
                  </a:cubicBezTo>
                  <a:cubicBezTo>
                    <a:pt x="8" y="24"/>
                    <a:pt x="6" y="23"/>
                    <a:pt x="3" y="22"/>
                  </a:cubicBezTo>
                  <a:cubicBezTo>
                    <a:pt x="1" y="21"/>
                    <a:pt x="0" y="20"/>
                    <a:pt x="3" y="18"/>
                  </a:cubicBezTo>
                  <a:cubicBezTo>
                    <a:pt x="6" y="17"/>
                    <a:pt x="7" y="18"/>
                    <a:pt x="9" y="16"/>
                  </a:cubicBezTo>
                  <a:cubicBezTo>
                    <a:pt x="10" y="14"/>
                    <a:pt x="11" y="12"/>
                    <a:pt x="12" y="10"/>
                  </a:cubicBezTo>
                  <a:cubicBezTo>
                    <a:pt x="12" y="9"/>
                    <a:pt x="13" y="9"/>
                    <a:pt x="13" y="8"/>
                  </a:cubicBezTo>
                  <a:cubicBezTo>
                    <a:pt x="13" y="7"/>
                    <a:pt x="13" y="5"/>
                    <a:pt x="13" y="4"/>
                  </a:cubicBezTo>
                  <a:cubicBezTo>
                    <a:pt x="14" y="0"/>
                    <a:pt x="17" y="1"/>
                    <a:pt x="18" y="5"/>
                  </a:cubicBezTo>
                  <a:cubicBezTo>
                    <a:pt x="19" y="9"/>
                    <a:pt x="21" y="10"/>
                    <a:pt x="24" y="13"/>
                  </a:cubicBezTo>
                  <a:cubicBezTo>
                    <a:pt x="26" y="15"/>
                    <a:pt x="27" y="17"/>
                    <a:pt x="29" y="19"/>
                  </a:cubicBezTo>
                  <a:cubicBezTo>
                    <a:pt x="32" y="22"/>
                    <a:pt x="31" y="26"/>
                    <a:pt x="3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Freeform 53"/>
            <p:cNvSpPr>
              <a:spLocks/>
            </p:cNvSpPr>
            <p:nvPr/>
          </p:nvSpPr>
          <p:spPr bwMode="auto">
            <a:xfrm>
              <a:off x="1639382" y="2813945"/>
              <a:ext cx="44283" cy="56092"/>
            </a:xfrm>
            <a:custGeom>
              <a:avLst/>
              <a:gdLst>
                <a:gd name="T0" fmla="*/ 16 w 19"/>
                <a:gd name="T1" fmla="*/ 5 h 24"/>
                <a:gd name="T2" fmla="*/ 15 w 19"/>
                <a:gd name="T3" fmla="*/ 20 h 24"/>
                <a:gd name="T4" fmla="*/ 11 w 19"/>
                <a:gd name="T5" fmla="*/ 22 h 24"/>
                <a:gd name="T6" fmla="*/ 8 w 19"/>
                <a:gd name="T7" fmla="*/ 17 h 24"/>
                <a:gd name="T8" fmla="*/ 5 w 19"/>
                <a:gd name="T9" fmla="*/ 12 h 24"/>
                <a:gd name="T10" fmla="*/ 0 w 19"/>
                <a:gd name="T11" fmla="*/ 7 h 24"/>
                <a:gd name="T12" fmla="*/ 4 w 19"/>
                <a:gd name="T13" fmla="*/ 3 h 24"/>
                <a:gd name="T14" fmla="*/ 16 w 19"/>
                <a:gd name="T15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4">
                  <a:moveTo>
                    <a:pt x="16" y="5"/>
                  </a:moveTo>
                  <a:cubicBezTo>
                    <a:pt x="19" y="10"/>
                    <a:pt x="17" y="15"/>
                    <a:pt x="15" y="20"/>
                  </a:cubicBezTo>
                  <a:cubicBezTo>
                    <a:pt x="14" y="22"/>
                    <a:pt x="13" y="24"/>
                    <a:pt x="11" y="22"/>
                  </a:cubicBezTo>
                  <a:cubicBezTo>
                    <a:pt x="10" y="21"/>
                    <a:pt x="9" y="18"/>
                    <a:pt x="8" y="17"/>
                  </a:cubicBezTo>
                  <a:cubicBezTo>
                    <a:pt x="6" y="15"/>
                    <a:pt x="6" y="13"/>
                    <a:pt x="5" y="12"/>
                  </a:cubicBezTo>
                  <a:cubicBezTo>
                    <a:pt x="4" y="10"/>
                    <a:pt x="1" y="9"/>
                    <a:pt x="0" y="7"/>
                  </a:cubicBezTo>
                  <a:cubicBezTo>
                    <a:pt x="0" y="5"/>
                    <a:pt x="3" y="4"/>
                    <a:pt x="4" y="3"/>
                  </a:cubicBezTo>
                  <a:cubicBezTo>
                    <a:pt x="8" y="0"/>
                    <a:pt x="14" y="0"/>
                    <a:pt x="1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Freeform 54"/>
            <p:cNvSpPr>
              <a:spLocks/>
            </p:cNvSpPr>
            <p:nvPr/>
          </p:nvSpPr>
          <p:spPr bwMode="auto">
            <a:xfrm>
              <a:off x="1429777" y="2839531"/>
              <a:ext cx="318836" cy="260777"/>
            </a:xfrm>
            <a:custGeom>
              <a:avLst/>
              <a:gdLst>
                <a:gd name="T0" fmla="*/ 85 w 137"/>
                <a:gd name="T1" fmla="*/ 22 h 112"/>
                <a:gd name="T2" fmla="*/ 82 w 137"/>
                <a:gd name="T3" fmla="*/ 9 h 112"/>
                <a:gd name="T4" fmla="*/ 88 w 137"/>
                <a:gd name="T5" fmla="*/ 3 h 112"/>
                <a:gd name="T6" fmla="*/ 102 w 137"/>
                <a:gd name="T7" fmla="*/ 25 h 112"/>
                <a:gd name="T8" fmla="*/ 105 w 137"/>
                <a:gd name="T9" fmla="*/ 38 h 112"/>
                <a:gd name="T10" fmla="*/ 106 w 137"/>
                <a:gd name="T11" fmla="*/ 50 h 112"/>
                <a:gd name="T12" fmla="*/ 124 w 137"/>
                <a:gd name="T13" fmla="*/ 69 h 112"/>
                <a:gd name="T14" fmla="*/ 134 w 137"/>
                <a:gd name="T15" fmla="*/ 77 h 112"/>
                <a:gd name="T16" fmla="*/ 127 w 137"/>
                <a:gd name="T17" fmla="*/ 85 h 112"/>
                <a:gd name="T18" fmla="*/ 122 w 137"/>
                <a:gd name="T19" fmla="*/ 91 h 112"/>
                <a:gd name="T20" fmla="*/ 130 w 137"/>
                <a:gd name="T21" fmla="*/ 98 h 112"/>
                <a:gd name="T22" fmla="*/ 112 w 137"/>
                <a:gd name="T23" fmla="*/ 105 h 112"/>
                <a:gd name="T24" fmla="*/ 88 w 137"/>
                <a:gd name="T25" fmla="*/ 93 h 112"/>
                <a:gd name="T26" fmla="*/ 79 w 137"/>
                <a:gd name="T27" fmla="*/ 102 h 112"/>
                <a:gd name="T28" fmla="*/ 65 w 137"/>
                <a:gd name="T29" fmla="*/ 109 h 112"/>
                <a:gd name="T30" fmla="*/ 39 w 137"/>
                <a:gd name="T31" fmla="*/ 102 h 112"/>
                <a:gd name="T32" fmla="*/ 29 w 137"/>
                <a:gd name="T33" fmla="*/ 96 h 112"/>
                <a:gd name="T34" fmla="*/ 12 w 137"/>
                <a:gd name="T35" fmla="*/ 80 h 112"/>
                <a:gd name="T36" fmla="*/ 38 w 137"/>
                <a:gd name="T37" fmla="*/ 72 h 112"/>
                <a:gd name="T38" fmla="*/ 44 w 137"/>
                <a:gd name="T39" fmla="*/ 69 h 112"/>
                <a:gd name="T40" fmla="*/ 29 w 137"/>
                <a:gd name="T41" fmla="*/ 71 h 112"/>
                <a:gd name="T42" fmla="*/ 6 w 137"/>
                <a:gd name="T43" fmla="*/ 58 h 112"/>
                <a:gd name="T44" fmla="*/ 26 w 137"/>
                <a:gd name="T45" fmla="*/ 46 h 112"/>
                <a:gd name="T46" fmla="*/ 16 w 137"/>
                <a:gd name="T47" fmla="*/ 49 h 112"/>
                <a:gd name="T48" fmla="*/ 7 w 137"/>
                <a:gd name="T49" fmla="*/ 46 h 112"/>
                <a:gd name="T50" fmla="*/ 2 w 137"/>
                <a:gd name="T51" fmla="*/ 35 h 112"/>
                <a:gd name="T52" fmla="*/ 5 w 137"/>
                <a:gd name="T53" fmla="*/ 23 h 112"/>
                <a:gd name="T54" fmla="*/ 20 w 137"/>
                <a:gd name="T55" fmla="*/ 8 h 112"/>
                <a:gd name="T56" fmla="*/ 33 w 137"/>
                <a:gd name="T57" fmla="*/ 1 h 112"/>
                <a:gd name="T58" fmla="*/ 35 w 137"/>
                <a:gd name="T59" fmla="*/ 16 h 112"/>
                <a:gd name="T60" fmla="*/ 42 w 137"/>
                <a:gd name="T61" fmla="*/ 9 h 112"/>
                <a:gd name="T62" fmla="*/ 52 w 137"/>
                <a:gd name="T63" fmla="*/ 13 h 112"/>
                <a:gd name="T64" fmla="*/ 60 w 137"/>
                <a:gd name="T65" fmla="*/ 21 h 112"/>
                <a:gd name="T66" fmla="*/ 55 w 137"/>
                <a:gd name="T67" fmla="*/ 28 h 112"/>
                <a:gd name="T68" fmla="*/ 62 w 137"/>
                <a:gd name="T69" fmla="*/ 21 h 112"/>
                <a:gd name="T70" fmla="*/ 65 w 137"/>
                <a:gd name="T71" fmla="*/ 14 h 112"/>
                <a:gd name="T72" fmla="*/ 67 w 137"/>
                <a:gd name="T73" fmla="*/ 11 h 112"/>
                <a:gd name="T74" fmla="*/ 76 w 137"/>
                <a:gd name="T75" fmla="*/ 23 h 112"/>
                <a:gd name="T76" fmla="*/ 75 w 137"/>
                <a:gd name="T77" fmla="*/ 34 h 112"/>
                <a:gd name="T78" fmla="*/ 86 w 137"/>
                <a:gd name="T79" fmla="*/ 31 h 112"/>
                <a:gd name="T80" fmla="*/ 85 w 137"/>
                <a:gd name="T81" fmla="*/ 2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7" h="112">
                  <a:moveTo>
                    <a:pt x="85" y="22"/>
                  </a:moveTo>
                  <a:cubicBezTo>
                    <a:pt x="85" y="22"/>
                    <a:pt x="85" y="22"/>
                    <a:pt x="85" y="22"/>
                  </a:cubicBezTo>
                  <a:cubicBezTo>
                    <a:pt x="85" y="20"/>
                    <a:pt x="83" y="18"/>
                    <a:pt x="83" y="16"/>
                  </a:cubicBezTo>
                  <a:cubicBezTo>
                    <a:pt x="82" y="14"/>
                    <a:pt x="82" y="12"/>
                    <a:pt x="82" y="9"/>
                  </a:cubicBezTo>
                  <a:cubicBezTo>
                    <a:pt x="82" y="8"/>
                    <a:pt x="82" y="5"/>
                    <a:pt x="83" y="3"/>
                  </a:cubicBezTo>
                  <a:cubicBezTo>
                    <a:pt x="84" y="0"/>
                    <a:pt x="86" y="1"/>
                    <a:pt x="88" y="3"/>
                  </a:cubicBezTo>
                  <a:cubicBezTo>
                    <a:pt x="92" y="6"/>
                    <a:pt x="95" y="9"/>
                    <a:pt x="98" y="12"/>
                  </a:cubicBezTo>
                  <a:cubicBezTo>
                    <a:pt x="101" y="17"/>
                    <a:pt x="102" y="20"/>
                    <a:pt x="102" y="25"/>
                  </a:cubicBezTo>
                  <a:cubicBezTo>
                    <a:pt x="102" y="28"/>
                    <a:pt x="104" y="30"/>
                    <a:pt x="104" y="32"/>
                  </a:cubicBezTo>
                  <a:cubicBezTo>
                    <a:pt x="104" y="34"/>
                    <a:pt x="103" y="36"/>
                    <a:pt x="105" y="38"/>
                  </a:cubicBezTo>
                  <a:cubicBezTo>
                    <a:pt x="107" y="40"/>
                    <a:pt x="109" y="41"/>
                    <a:pt x="109" y="44"/>
                  </a:cubicBezTo>
                  <a:cubicBezTo>
                    <a:pt x="109" y="46"/>
                    <a:pt x="107" y="48"/>
                    <a:pt x="106" y="50"/>
                  </a:cubicBezTo>
                  <a:cubicBezTo>
                    <a:pt x="105" y="54"/>
                    <a:pt x="108" y="59"/>
                    <a:pt x="111" y="61"/>
                  </a:cubicBezTo>
                  <a:cubicBezTo>
                    <a:pt x="115" y="64"/>
                    <a:pt x="119" y="66"/>
                    <a:pt x="124" y="69"/>
                  </a:cubicBezTo>
                  <a:cubicBezTo>
                    <a:pt x="126" y="71"/>
                    <a:pt x="127" y="72"/>
                    <a:pt x="129" y="73"/>
                  </a:cubicBezTo>
                  <a:cubicBezTo>
                    <a:pt x="131" y="75"/>
                    <a:pt x="133" y="77"/>
                    <a:pt x="134" y="77"/>
                  </a:cubicBezTo>
                  <a:cubicBezTo>
                    <a:pt x="135" y="80"/>
                    <a:pt x="137" y="88"/>
                    <a:pt x="133" y="88"/>
                  </a:cubicBezTo>
                  <a:cubicBezTo>
                    <a:pt x="130" y="89"/>
                    <a:pt x="129" y="85"/>
                    <a:pt x="127" y="85"/>
                  </a:cubicBezTo>
                  <a:cubicBezTo>
                    <a:pt x="125" y="84"/>
                    <a:pt x="122" y="85"/>
                    <a:pt x="121" y="87"/>
                  </a:cubicBezTo>
                  <a:cubicBezTo>
                    <a:pt x="118" y="89"/>
                    <a:pt x="119" y="90"/>
                    <a:pt x="122" y="91"/>
                  </a:cubicBezTo>
                  <a:cubicBezTo>
                    <a:pt x="124" y="92"/>
                    <a:pt x="125" y="94"/>
                    <a:pt x="126" y="95"/>
                  </a:cubicBezTo>
                  <a:cubicBezTo>
                    <a:pt x="129" y="96"/>
                    <a:pt x="131" y="94"/>
                    <a:pt x="130" y="98"/>
                  </a:cubicBezTo>
                  <a:cubicBezTo>
                    <a:pt x="129" y="100"/>
                    <a:pt x="127" y="101"/>
                    <a:pt x="126" y="102"/>
                  </a:cubicBezTo>
                  <a:cubicBezTo>
                    <a:pt x="121" y="105"/>
                    <a:pt x="118" y="107"/>
                    <a:pt x="112" y="105"/>
                  </a:cubicBezTo>
                  <a:cubicBezTo>
                    <a:pt x="108" y="104"/>
                    <a:pt x="104" y="102"/>
                    <a:pt x="100" y="99"/>
                  </a:cubicBezTo>
                  <a:cubicBezTo>
                    <a:pt x="97" y="97"/>
                    <a:pt x="93" y="89"/>
                    <a:pt x="88" y="93"/>
                  </a:cubicBezTo>
                  <a:cubicBezTo>
                    <a:pt x="87" y="95"/>
                    <a:pt x="87" y="98"/>
                    <a:pt x="86" y="99"/>
                  </a:cubicBezTo>
                  <a:cubicBezTo>
                    <a:pt x="84" y="101"/>
                    <a:pt x="81" y="101"/>
                    <a:pt x="79" y="102"/>
                  </a:cubicBezTo>
                  <a:cubicBezTo>
                    <a:pt x="76" y="104"/>
                    <a:pt x="74" y="105"/>
                    <a:pt x="71" y="105"/>
                  </a:cubicBezTo>
                  <a:cubicBezTo>
                    <a:pt x="69" y="106"/>
                    <a:pt x="68" y="107"/>
                    <a:pt x="65" y="109"/>
                  </a:cubicBezTo>
                  <a:cubicBezTo>
                    <a:pt x="60" y="112"/>
                    <a:pt x="54" y="112"/>
                    <a:pt x="48" y="111"/>
                  </a:cubicBezTo>
                  <a:cubicBezTo>
                    <a:pt x="44" y="110"/>
                    <a:pt x="40" y="107"/>
                    <a:pt x="39" y="102"/>
                  </a:cubicBezTo>
                  <a:cubicBezTo>
                    <a:pt x="39" y="100"/>
                    <a:pt x="39" y="98"/>
                    <a:pt x="37" y="96"/>
                  </a:cubicBezTo>
                  <a:cubicBezTo>
                    <a:pt x="35" y="95"/>
                    <a:pt x="32" y="96"/>
                    <a:pt x="29" y="96"/>
                  </a:cubicBezTo>
                  <a:cubicBezTo>
                    <a:pt x="24" y="95"/>
                    <a:pt x="20" y="94"/>
                    <a:pt x="17" y="90"/>
                  </a:cubicBezTo>
                  <a:cubicBezTo>
                    <a:pt x="14" y="88"/>
                    <a:pt x="11" y="83"/>
                    <a:pt x="12" y="80"/>
                  </a:cubicBezTo>
                  <a:cubicBezTo>
                    <a:pt x="13" y="74"/>
                    <a:pt x="21" y="75"/>
                    <a:pt x="24" y="75"/>
                  </a:cubicBezTo>
                  <a:cubicBezTo>
                    <a:pt x="30" y="75"/>
                    <a:pt x="32" y="69"/>
                    <a:pt x="38" y="72"/>
                  </a:cubicBezTo>
                  <a:cubicBezTo>
                    <a:pt x="41" y="74"/>
                    <a:pt x="43" y="77"/>
                    <a:pt x="47" y="75"/>
                  </a:cubicBezTo>
                  <a:cubicBezTo>
                    <a:pt x="53" y="73"/>
                    <a:pt x="47" y="70"/>
                    <a:pt x="44" y="69"/>
                  </a:cubicBezTo>
                  <a:cubicBezTo>
                    <a:pt x="41" y="68"/>
                    <a:pt x="36" y="67"/>
                    <a:pt x="33" y="68"/>
                  </a:cubicBezTo>
                  <a:cubicBezTo>
                    <a:pt x="31" y="69"/>
                    <a:pt x="30" y="70"/>
                    <a:pt x="29" y="71"/>
                  </a:cubicBezTo>
                  <a:cubicBezTo>
                    <a:pt x="24" y="72"/>
                    <a:pt x="18" y="69"/>
                    <a:pt x="13" y="67"/>
                  </a:cubicBezTo>
                  <a:cubicBezTo>
                    <a:pt x="10" y="65"/>
                    <a:pt x="7" y="62"/>
                    <a:pt x="6" y="58"/>
                  </a:cubicBezTo>
                  <a:cubicBezTo>
                    <a:pt x="6" y="53"/>
                    <a:pt x="12" y="52"/>
                    <a:pt x="16" y="51"/>
                  </a:cubicBezTo>
                  <a:cubicBezTo>
                    <a:pt x="19" y="50"/>
                    <a:pt x="25" y="49"/>
                    <a:pt x="26" y="46"/>
                  </a:cubicBezTo>
                  <a:cubicBezTo>
                    <a:pt x="24" y="46"/>
                    <a:pt x="22" y="46"/>
                    <a:pt x="20" y="46"/>
                  </a:cubicBezTo>
                  <a:cubicBezTo>
                    <a:pt x="18" y="47"/>
                    <a:pt x="17" y="48"/>
                    <a:pt x="16" y="49"/>
                  </a:cubicBezTo>
                  <a:cubicBezTo>
                    <a:pt x="14" y="51"/>
                    <a:pt x="9" y="52"/>
                    <a:pt x="7" y="50"/>
                  </a:cubicBezTo>
                  <a:cubicBezTo>
                    <a:pt x="6" y="48"/>
                    <a:pt x="7" y="47"/>
                    <a:pt x="7" y="46"/>
                  </a:cubicBezTo>
                  <a:cubicBezTo>
                    <a:pt x="6" y="45"/>
                    <a:pt x="4" y="45"/>
                    <a:pt x="3" y="44"/>
                  </a:cubicBezTo>
                  <a:cubicBezTo>
                    <a:pt x="0" y="43"/>
                    <a:pt x="2" y="38"/>
                    <a:pt x="2" y="35"/>
                  </a:cubicBezTo>
                  <a:cubicBezTo>
                    <a:pt x="3" y="32"/>
                    <a:pt x="4" y="28"/>
                    <a:pt x="8" y="29"/>
                  </a:cubicBezTo>
                  <a:cubicBezTo>
                    <a:pt x="8" y="27"/>
                    <a:pt x="5" y="26"/>
                    <a:pt x="5" y="23"/>
                  </a:cubicBezTo>
                  <a:cubicBezTo>
                    <a:pt x="5" y="20"/>
                    <a:pt x="7" y="19"/>
                    <a:pt x="9" y="18"/>
                  </a:cubicBezTo>
                  <a:cubicBezTo>
                    <a:pt x="13" y="14"/>
                    <a:pt x="17" y="11"/>
                    <a:pt x="20" y="8"/>
                  </a:cubicBezTo>
                  <a:cubicBezTo>
                    <a:pt x="22" y="6"/>
                    <a:pt x="25" y="5"/>
                    <a:pt x="27" y="4"/>
                  </a:cubicBezTo>
                  <a:cubicBezTo>
                    <a:pt x="29" y="4"/>
                    <a:pt x="32" y="2"/>
                    <a:pt x="33" y="1"/>
                  </a:cubicBezTo>
                  <a:cubicBezTo>
                    <a:pt x="39" y="1"/>
                    <a:pt x="37" y="10"/>
                    <a:pt x="36" y="12"/>
                  </a:cubicBezTo>
                  <a:cubicBezTo>
                    <a:pt x="36" y="14"/>
                    <a:pt x="35" y="15"/>
                    <a:pt x="35" y="16"/>
                  </a:cubicBezTo>
                  <a:cubicBezTo>
                    <a:pt x="34" y="18"/>
                    <a:pt x="33" y="18"/>
                    <a:pt x="33" y="20"/>
                  </a:cubicBezTo>
                  <a:cubicBezTo>
                    <a:pt x="41" y="21"/>
                    <a:pt x="37" y="12"/>
                    <a:pt x="42" y="9"/>
                  </a:cubicBezTo>
                  <a:cubicBezTo>
                    <a:pt x="44" y="8"/>
                    <a:pt x="47" y="10"/>
                    <a:pt x="49" y="11"/>
                  </a:cubicBezTo>
                  <a:cubicBezTo>
                    <a:pt x="50" y="11"/>
                    <a:pt x="51" y="13"/>
                    <a:pt x="52" y="13"/>
                  </a:cubicBezTo>
                  <a:cubicBezTo>
                    <a:pt x="53" y="14"/>
                    <a:pt x="54" y="15"/>
                    <a:pt x="56" y="16"/>
                  </a:cubicBezTo>
                  <a:cubicBezTo>
                    <a:pt x="57" y="17"/>
                    <a:pt x="60" y="18"/>
                    <a:pt x="60" y="21"/>
                  </a:cubicBezTo>
                  <a:cubicBezTo>
                    <a:pt x="59" y="23"/>
                    <a:pt x="55" y="23"/>
                    <a:pt x="54" y="24"/>
                  </a:cubicBezTo>
                  <a:cubicBezTo>
                    <a:pt x="51" y="26"/>
                    <a:pt x="51" y="28"/>
                    <a:pt x="55" y="28"/>
                  </a:cubicBezTo>
                  <a:cubicBezTo>
                    <a:pt x="57" y="27"/>
                    <a:pt x="59" y="25"/>
                    <a:pt x="60" y="24"/>
                  </a:cubicBezTo>
                  <a:cubicBezTo>
                    <a:pt x="61" y="23"/>
                    <a:pt x="62" y="22"/>
                    <a:pt x="62" y="21"/>
                  </a:cubicBezTo>
                  <a:cubicBezTo>
                    <a:pt x="64" y="23"/>
                    <a:pt x="67" y="22"/>
                    <a:pt x="68" y="20"/>
                  </a:cubicBezTo>
                  <a:cubicBezTo>
                    <a:pt x="69" y="17"/>
                    <a:pt x="67" y="16"/>
                    <a:pt x="65" y="14"/>
                  </a:cubicBezTo>
                  <a:cubicBezTo>
                    <a:pt x="64" y="13"/>
                    <a:pt x="61" y="11"/>
                    <a:pt x="62" y="9"/>
                  </a:cubicBezTo>
                  <a:cubicBezTo>
                    <a:pt x="64" y="6"/>
                    <a:pt x="66" y="9"/>
                    <a:pt x="67" y="11"/>
                  </a:cubicBezTo>
                  <a:cubicBezTo>
                    <a:pt x="69" y="14"/>
                    <a:pt x="75" y="16"/>
                    <a:pt x="76" y="20"/>
                  </a:cubicBezTo>
                  <a:cubicBezTo>
                    <a:pt x="76" y="22"/>
                    <a:pt x="76" y="22"/>
                    <a:pt x="76" y="23"/>
                  </a:cubicBezTo>
                  <a:cubicBezTo>
                    <a:pt x="75" y="25"/>
                    <a:pt x="76" y="26"/>
                    <a:pt x="76" y="27"/>
                  </a:cubicBezTo>
                  <a:cubicBezTo>
                    <a:pt x="76" y="29"/>
                    <a:pt x="75" y="31"/>
                    <a:pt x="75" y="34"/>
                  </a:cubicBezTo>
                  <a:cubicBezTo>
                    <a:pt x="75" y="39"/>
                    <a:pt x="81" y="44"/>
                    <a:pt x="86" y="39"/>
                  </a:cubicBezTo>
                  <a:cubicBezTo>
                    <a:pt x="88" y="37"/>
                    <a:pt x="86" y="34"/>
                    <a:pt x="86" y="31"/>
                  </a:cubicBezTo>
                  <a:cubicBezTo>
                    <a:pt x="85" y="30"/>
                    <a:pt x="84" y="29"/>
                    <a:pt x="84" y="28"/>
                  </a:cubicBezTo>
                  <a:cubicBezTo>
                    <a:pt x="84" y="26"/>
                    <a:pt x="85" y="24"/>
                    <a:pt x="8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Freeform 55"/>
            <p:cNvSpPr>
              <a:spLocks/>
            </p:cNvSpPr>
            <p:nvPr/>
          </p:nvSpPr>
          <p:spPr bwMode="auto">
            <a:xfrm>
              <a:off x="1310706" y="2762774"/>
              <a:ext cx="188940" cy="214526"/>
            </a:xfrm>
            <a:custGeom>
              <a:avLst/>
              <a:gdLst>
                <a:gd name="T0" fmla="*/ 77 w 81"/>
                <a:gd name="T1" fmla="*/ 30 h 92"/>
                <a:gd name="T2" fmla="*/ 67 w 81"/>
                <a:gd name="T3" fmla="*/ 38 h 92"/>
                <a:gd name="T4" fmla="*/ 57 w 81"/>
                <a:gd name="T5" fmla="*/ 45 h 92"/>
                <a:gd name="T6" fmla="*/ 47 w 81"/>
                <a:gd name="T7" fmla="*/ 54 h 92"/>
                <a:gd name="T8" fmla="*/ 49 w 81"/>
                <a:gd name="T9" fmla="*/ 60 h 92"/>
                <a:gd name="T10" fmla="*/ 43 w 81"/>
                <a:gd name="T11" fmla="*/ 64 h 92"/>
                <a:gd name="T12" fmla="*/ 42 w 81"/>
                <a:gd name="T13" fmla="*/ 70 h 92"/>
                <a:gd name="T14" fmla="*/ 40 w 81"/>
                <a:gd name="T15" fmla="*/ 76 h 92"/>
                <a:gd name="T16" fmla="*/ 37 w 81"/>
                <a:gd name="T17" fmla="*/ 82 h 92"/>
                <a:gd name="T18" fmla="*/ 30 w 81"/>
                <a:gd name="T19" fmla="*/ 84 h 92"/>
                <a:gd name="T20" fmla="*/ 19 w 81"/>
                <a:gd name="T21" fmla="*/ 89 h 92"/>
                <a:gd name="T22" fmla="*/ 16 w 81"/>
                <a:gd name="T23" fmla="*/ 83 h 92"/>
                <a:gd name="T24" fmla="*/ 13 w 81"/>
                <a:gd name="T25" fmla="*/ 78 h 92"/>
                <a:gd name="T26" fmla="*/ 3 w 81"/>
                <a:gd name="T27" fmla="*/ 69 h 92"/>
                <a:gd name="T28" fmla="*/ 2 w 81"/>
                <a:gd name="T29" fmla="*/ 57 h 92"/>
                <a:gd name="T30" fmla="*/ 7 w 81"/>
                <a:gd name="T31" fmla="*/ 45 h 92"/>
                <a:gd name="T32" fmla="*/ 10 w 81"/>
                <a:gd name="T33" fmla="*/ 34 h 92"/>
                <a:gd name="T34" fmla="*/ 12 w 81"/>
                <a:gd name="T35" fmla="*/ 29 h 92"/>
                <a:gd name="T36" fmla="*/ 14 w 81"/>
                <a:gd name="T37" fmla="*/ 21 h 92"/>
                <a:gd name="T38" fmla="*/ 11 w 81"/>
                <a:gd name="T39" fmla="*/ 11 h 92"/>
                <a:gd name="T40" fmla="*/ 16 w 81"/>
                <a:gd name="T41" fmla="*/ 3 h 92"/>
                <a:gd name="T42" fmla="*/ 22 w 81"/>
                <a:gd name="T43" fmla="*/ 4 h 92"/>
                <a:gd name="T44" fmla="*/ 28 w 81"/>
                <a:gd name="T45" fmla="*/ 1 h 92"/>
                <a:gd name="T46" fmla="*/ 39 w 81"/>
                <a:gd name="T47" fmla="*/ 7 h 92"/>
                <a:gd name="T48" fmla="*/ 43 w 81"/>
                <a:gd name="T49" fmla="*/ 10 h 92"/>
                <a:gd name="T50" fmla="*/ 46 w 81"/>
                <a:gd name="T51" fmla="*/ 11 h 92"/>
                <a:gd name="T52" fmla="*/ 48 w 81"/>
                <a:gd name="T53" fmla="*/ 13 h 92"/>
                <a:gd name="T54" fmla="*/ 54 w 81"/>
                <a:gd name="T55" fmla="*/ 12 h 92"/>
                <a:gd name="T56" fmla="*/ 57 w 81"/>
                <a:gd name="T57" fmla="*/ 8 h 92"/>
                <a:gd name="T58" fmla="*/ 70 w 81"/>
                <a:gd name="T59" fmla="*/ 17 h 92"/>
                <a:gd name="T60" fmla="*/ 77 w 81"/>
                <a:gd name="T61" fmla="*/ 3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1" h="92">
                  <a:moveTo>
                    <a:pt x="77" y="30"/>
                  </a:moveTo>
                  <a:cubicBezTo>
                    <a:pt x="74" y="33"/>
                    <a:pt x="71" y="36"/>
                    <a:pt x="67" y="38"/>
                  </a:cubicBezTo>
                  <a:cubicBezTo>
                    <a:pt x="64" y="41"/>
                    <a:pt x="60" y="42"/>
                    <a:pt x="57" y="45"/>
                  </a:cubicBezTo>
                  <a:cubicBezTo>
                    <a:pt x="54" y="47"/>
                    <a:pt x="48" y="50"/>
                    <a:pt x="47" y="54"/>
                  </a:cubicBezTo>
                  <a:cubicBezTo>
                    <a:pt x="47" y="56"/>
                    <a:pt x="49" y="58"/>
                    <a:pt x="49" y="60"/>
                  </a:cubicBezTo>
                  <a:cubicBezTo>
                    <a:pt x="48" y="63"/>
                    <a:pt x="45" y="62"/>
                    <a:pt x="43" y="64"/>
                  </a:cubicBezTo>
                  <a:cubicBezTo>
                    <a:pt x="41" y="65"/>
                    <a:pt x="42" y="67"/>
                    <a:pt x="42" y="70"/>
                  </a:cubicBezTo>
                  <a:cubicBezTo>
                    <a:pt x="41" y="72"/>
                    <a:pt x="40" y="74"/>
                    <a:pt x="40" y="76"/>
                  </a:cubicBezTo>
                  <a:cubicBezTo>
                    <a:pt x="39" y="78"/>
                    <a:pt x="39" y="80"/>
                    <a:pt x="37" y="82"/>
                  </a:cubicBezTo>
                  <a:cubicBezTo>
                    <a:pt x="34" y="83"/>
                    <a:pt x="32" y="82"/>
                    <a:pt x="30" y="84"/>
                  </a:cubicBezTo>
                  <a:cubicBezTo>
                    <a:pt x="27" y="85"/>
                    <a:pt x="22" y="92"/>
                    <a:pt x="19" y="89"/>
                  </a:cubicBezTo>
                  <a:cubicBezTo>
                    <a:pt x="17" y="88"/>
                    <a:pt x="17" y="85"/>
                    <a:pt x="16" y="83"/>
                  </a:cubicBezTo>
                  <a:cubicBezTo>
                    <a:pt x="15" y="81"/>
                    <a:pt x="15" y="79"/>
                    <a:pt x="13" y="78"/>
                  </a:cubicBezTo>
                  <a:cubicBezTo>
                    <a:pt x="10" y="74"/>
                    <a:pt x="6" y="73"/>
                    <a:pt x="3" y="69"/>
                  </a:cubicBezTo>
                  <a:cubicBezTo>
                    <a:pt x="0" y="66"/>
                    <a:pt x="0" y="61"/>
                    <a:pt x="2" y="57"/>
                  </a:cubicBezTo>
                  <a:cubicBezTo>
                    <a:pt x="5" y="53"/>
                    <a:pt x="6" y="49"/>
                    <a:pt x="7" y="45"/>
                  </a:cubicBezTo>
                  <a:cubicBezTo>
                    <a:pt x="8" y="41"/>
                    <a:pt x="9" y="38"/>
                    <a:pt x="10" y="34"/>
                  </a:cubicBezTo>
                  <a:cubicBezTo>
                    <a:pt x="11" y="32"/>
                    <a:pt x="11" y="31"/>
                    <a:pt x="12" y="29"/>
                  </a:cubicBezTo>
                  <a:cubicBezTo>
                    <a:pt x="13" y="26"/>
                    <a:pt x="14" y="25"/>
                    <a:pt x="14" y="21"/>
                  </a:cubicBezTo>
                  <a:cubicBezTo>
                    <a:pt x="13" y="18"/>
                    <a:pt x="12" y="15"/>
                    <a:pt x="11" y="11"/>
                  </a:cubicBezTo>
                  <a:cubicBezTo>
                    <a:pt x="10" y="7"/>
                    <a:pt x="10" y="0"/>
                    <a:pt x="16" y="3"/>
                  </a:cubicBezTo>
                  <a:cubicBezTo>
                    <a:pt x="19" y="4"/>
                    <a:pt x="19" y="6"/>
                    <a:pt x="22" y="4"/>
                  </a:cubicBezTo>
                  <a:cubicBezTo>
                    <a:pt x="24" y="3"/>
                    <a:pt x="26" y="2"/>
                    <a:pt x="28" y="1"/>
                  </a:cubicBezTo>
                  <a:cubicBezTo>
                    <a:pt x="33" y="0"/>
                    <a:pt x="36" y="3"/>
                    <a:pt x="39" y="7"/>
                  </a:cubicBezTo>
                  <a:cubicBezTo>
                    <a:pt x="40" y="8"/>
                    <a:pt x="42" y="9"/>
                    <a:pt x="43" y="10"/>
                  </a:cubicBezTo>
                  <a:cubicBezTo>
                    <a:pt x="44" y="10"/>
                    <a:pt x="46" y="10"/>
                    <a:pt x="46" y="11"/>
                  </a:cubicBezTo>
                  <a:cubicBezTo>
                    <a:pt x="47" y="11"/>
                    <a:pt x="47" y="13"/>
                    <a:pt x="48" y="13"/>
                  </a:cubicBezTo>
                  <a:cubicBezTo>
                    <a:pt x="50" y="14"/>
                    <a:pt x="53" y="13"/>
                    <a:pt x="54" y="12"/>
                  </a:cubicBezTo>
                  <a:cubicBezTo>
                    <a:pt x="55" y="11"/>
                    <a:pt x="56" y="9"/>
                    <a:pt x="57" y="8"/>
                  </a:cubicBezTo>
                  <a:cubicBezTo>
                    <a:pt x="62" y="5"/>
                    <a:pt x="68" y="14"/>
                    <a:pt x="70" y="17"/>
                  </a:cubicBezTo>
                  <a:cubicBezTo>
                    <a:pt x="72" y="21"/>
                    <a:pt x="81" y="26"/>
                    <a:pt x="77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Freeform 56"/>
            <p:cNvSpPr>
              <a:spLocks/>
            </p:cNvSpPr>
            <p:nvPr/>
          </p:nvSpPr>
          <p:spPr bwMode="auto">
            <a:xfrm>
              <a:off x="1671856" y="2701762"/>
              <a:ext cx="32474" cy="37394"/>
            </a:xfrm>
            <a:custGeom>
              <a:avLst/>
              <a:gdLst>
                <a:gd name="T0" fmla="*/ 5 w 14"/>
                <a:gd name="T1" fmla="*/ 2 h 16"/>
                <a:gd name="T2" fmla="*/ 5 w 14"/>
                <a:gd name="T3" fmla="*/ 14 h 16"/>
                <a:gd name="T4" fmla="*/ 1 w 14"/>
                <a:gd name="T5" fmla="*/ 10 h 16"/>
                <a:gd name="T6" fmla="*/ 5 w 14"/>
                <a:gd name="T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6">
                  <a:moveTo>
                    <a:pt x="5" y="2"/>
                  </a:moveTo>
                  <a:cubicBezTo>
                    <a:pt x="13" y="0"/>
                    <a:pt x="14" y="16"/>
                    <a:pt x="5" y="14"/>
                  </a:cubicBezTo>
                  <a:cubicBezTo>
                    <a:pt x="2" y="13"/>
                    <a:pt x="1" y="12"/>
                    <a:pt x="1" y="10"/>
                  </a:cubicBezTo>
                  <a:cubicBezTo>
                    <a:pt x="0" y="7"/>
                    <a:pt x="1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Freeform 57"/>
            <p:cNvSpPr>
              <a:spLocks/>
            </p:cNvSpPr>
            <p:nvPr/>
          </p:nvSpPr>
          <p:spPr bwMode="auto">
            <a:xfrm>
              <a:off x="1445522" y="2611229"/>
              <a:ext cx="223382" cy="165322"/>
            </a:xfrm>
            <a:custGeom>
              <a:avLst/>
              <a:gdLst>
                <a:gd name="T0" fmla="*/ 90 w 96"/>
                <a:gd name="T1" fmla="*/ 23 h 71"/>
                <a:gd name="T2" fmla="*/ 95 w 96"/>
                <a:gd name="T3" fmla="*/ 34 h 71"/>
                <a:gd name="T4" fmla="*/ 89 w 96"/>
                <a:gd name="T5" fmla="*/ 47 h 71"/>
                <a:gd name="T6" fmla="*/ 87 w 96"/>
                <a:gd name="T7" fmla="*/ 53 h 71"/>
                <a:gd name="T8" fmla="*/ 80 w 96"/>
                <a:gd name="T9" fmla="*/ 55 h 71"/>
                <a:gd name="T10" fmla="*/ 77 w 96"/>
                <a:gd name="T11" fmla="*/ 51 h 71"/>
                <a:gd name="T12" fmla="*/ 75 w 96"/>
                <a:gd name="T13" fmla="*/ 55 h 71"/>
                <a:gd name="T14" fmla="*/ 70 w 96"/>
                <a:gd name="T15" fmla="*/ 51 h 71"/>
                <a:gd name="T16" fmla="*/ 61 w 96"/>
                <a:gd name="T17" fmla="*/ 58 h 71"/>
                <a:gd name="T18" fmla="*/ 48 w 96"/>
                <a:gd name="T19" fmla="*/ 66 h 71"/>
                <a:gd name="T20" fmla="*/ 35 w 96"/>
                <a:gd name="T21" fmla="*/ 69 h 71"/>
                <a:gd name="T22" fmla="*/ 27 w 96"/>
                <a:gd name="T23" fmla="*/ 60 h 71"/>
                <a:gd name="T24" fmla="*/ 33 w 96"/>
                <a:gd name="T25" fmla="*/ 56 h 71"/>
                <a:gd name="T26" fmla="*/ 40 w 96"/>
                <a:gd name="T27" fmla="*/ 53 h 71"/>
                <a:gd name="T28" fmla="*/ 47 w 96"/>
                <a:gd name="T29" fmla="*/ 52 h 71"/>
                <a:gd name="T30" fmla="*/ 52 w 96"/>
                <a:gd name="T31" fmla="*/ 47 h 71"/>
                <a:gd name="T32" fmla="*/ 43 w 96"/>
                <a:gd name="T33" fmla="*/ 50 h 71"/>
                <a:gd name="T34" fmla="*/ 40 w 96"/>
                <a:gd name="T35" fmla="*/ 48 h 71"/>
                <a:gd name="T36" fmla="*/ 38 w 96"/>
                <a:gd name="T37" fmla="*/ 52 h 71"/>
                <a:gd name="T38" fmla="*/ 31 w 96"/>
                <a:gd name="T39" fmla="*/ 49 h 71"/>
                <a:gd name="T40" fmla="*/ 33 w 96"/>
                <a:gd name="T41" fmla="*/ 41 h 71"/>
                <a:gd name="T42" fmla="*/ 23 w 96"/>
                <a:gd name="T43" fmla="*/ 54 h 71"/>
                <a:gd name="T44" fmla="*/ 22 w 96"/>
                <a:gd name="T45" fmla="*/ 50 h 71"/>
                <a:gd name="T46" fmla="*/ 15 w 96"/>
                <a:gd name="T47" fmla="*/ 54 h 71"/>
                <a:gd name="T48" fmla="*/ 13 w 96"/>
                <a:gd name="T49" fmla="*/ 48 h 71"/>
                <a:gd name="T50" fmla="*/ 6 w 96"/>
                <a:gd name="T51" fmla="*/ 41 h 71"/>
                <a:gd name="T52" fmla="*/ 21 w 96"/>
                <a:gd name="T53" fmla="*/ 35 h 71"/>
                <a:gd name="T54" fmla="*/ 13 w 96"/>
                <a:gd name="T55" fmla="*/ 37 h 71"/>
                <a:gd name="T56" fmla="*/ 5 w 96"/>
                <a:gd name="T57" fmla="*/ 34 h 71"/>
                <a:gd name="T58" fmla="*/ 12 w 96"/>
                <a:gd name="T59" fmla="*/ 29 h 71"/>
                <a:gd name="T60" fmla="*/ 17 w 96"/>
                <a:gd name="T61" fmla="*/ 30 h 71"/>
                <a:gd name="T62" fmla="*/ 22 w 96"/>
                <a:gd name="T63" fmla="*/ 28 h 71"/>
                <a:gd name="T64" fmla="*/ 14 w 96"/>
                <a:gd name="T65" fmla="*/ 28 h 71"/>
                <a:gd name="T66" fmla="*/ 9 w 96"/>
                <a:gd name="T67" fmla="*/ 24 h 71"/>
                <a:gd name="T68" fmla="*/ 13 w 96"/>
                <a:gd name="T69" fmla="*/ 19 h 71"/>
                <a:gd name="T70" fmla="*/ 18 w 96"/>
                <a:gd name="T71" fmla="*/ 19 h 71"/>
                <a:gd name="T72" fmla="*/ 20 w 96"/>
                <a:gd name="T73" fmla="*/ 16 h 71"/>
                <a:gd name="T74" fmla="*/ 19 w 96"/>
                <a:gd name="T75" fmla="*/ 12 h 71"/>
                <a:gd name="T76" fmla="*/ 29 w 96"/>
                <a:gd name="T77" fmla="*/ 13 h 71"/>
                <a:gd name="T78" fmla="*/ 34 w 96"/>
                <a:gd name="T79" fmla="*/ 17 h 71"/>
                <a:gd name="T80" fmla="*/ 40 w 96"/>
                <a:gd name="T81" fmla="*/ 20 h 71"/>
                <a:gd name="T82" fmla="*/ 45 w 96"/>
                <a:gd name="T83" fmla="*/ 25 h 71"/>
                <a:gd name="T84" fmla="*/ 48 w 96"/>
                <a:gd name="T85" fmla="*/ 31 h 71"/>
                <a:gd name="T86" fmla="*/ 59 w 96"/>
                <a:gd name="T87" fmla="*/ 38 h 71"/>
                <a:gd name="T88" fmla="*/ 66 w 96"/>
                <a:gd name="T89" fmla="*/ 36 h 71"/>
                <a:gd name="T90" fmla="*/ 65 w 96"/>
                <a:gd name="T91" fmla="*/ 31 h 71"/>
                <a:gd name="T92" fmla="*/ 63 w 96"/>
                <a:gd name="T93" fmla="*/ 26 h 71"/>
                <a:gd name="T94" fmla="*/ 65 w 96"/>
                <a:gd name="T95" fmla="*/ 21 h 71"/>
                <a:gd name="T96" fmla="*/ 59 w 96"/>
                <a:gd name="T97" fmla="*/ 9 h 71"/>
                <a:gd name="T98" fmla="*/ 64 w 96"/>
                <a:gd name="T99" fmla="*/ 5 h 71"/>
                <a:gd name="T100" fmla="*/ 69 w 96"/>
                <a:gd name="T101" fmla="*/ 1 h 71"/>
                <a:gd name="T102" fmla="*/ 72 w 96"/>
                <a:gd name="T103" fmla="*/ 12 h 71"/>
                <a:gd name="T104" fmla="*/ 76 w 96"/>
                <a:gd name="T105" fmla="*/ 21 h 71"/>
                <a:gd name="T106" fmla="*/ 85 w 96"/>
                <a:gd name="T107" fmla="*/ 27 h 71"/>
                <a:gd name="T108" fmla="*/ 90 w 96"/>
                <a:gd name="T109" fmla="*/ 2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6" h="71">
                  <a:moveTo>
                    <a:pt x="90" y="23"/>
                  </a:moveTo>
                  <a:cubicBezTo>
                    <a:pt x="93" y="26"/>
                    <a:pt x="96" y="29"/>
                    <a:pt x="95" y="34"/>
                  </a:cubicBezTo>
                  <a:cubicBezTo>
                    <a:pt x="94" y="39"/>
                    <a:pt x="91" y="43"/>
                    <a:pt x="89" y="47"/>
                  </a:cubicBezTo>
                  <a:cubicBezTo>
                    <a:pt x="89" y="49"/>
                    <a:pt x="89" y="51"/>
                    <a:pt x="87" y="53"/>
                  </a:cubicBezTo>
                  <a:cubicBezTo>
                    <a:pt x="86" y="55"/>
                    <a:pt x="82" y="56"/>
                    <a:pt x="80" y="55"/>
                  </a:cubicBezTo>
                  <a:cubicBezTo>
                    <a:pt x="78" y="54"/>
                    <a:pt x="79" y="52"/>
                    <a:pt x="77" y="51"/>
                  </a:cubicBezTo>
                  <a:cubicBezTo>
                    <a:pt x="75" y="51"/>
                    <a:pt x="76" y="54"/>
                    <a:pt x="75" y="55"/>
                  </a:cubicBezTo>
                  <a:cubicBezTo>
                    <a:pt x="72" y="56"/>
                    <a:pt x="69" y="54"/>
                    <a:pt x="70" y="51"/>
                  </a:cubicBezTo>
                  <a:cubicBezTo>
                    <a:pt x="66" y="52"/>
                    <a:pt x="64" y="56"/>
                    <a:pt x="61" y="58"/>
                  </a:cubicBezTo>
                  <a:cubicBezTo>
                    <a:pt x="56" y="61"/>
                    <a:pt x="51" y="63"/>
                    <a:pt x="48" y="66"/>
                  </a:cubicBezTo>
                  <a:cubicBezTo>
                    <a:pt x="44" y="69"/>
                    <a:pt x="40" y="71"/>
                    <a:pt x="35" y="69"/>
                  </a:cubicBezTo>
                  <a:cubicBezTo>
                    <a:pt x="32" y="67"/>
                    <a:pt x="25" y="63"/>
                    <a:pt x="27" y="60"/>
                  </a:cubicBezTo>
                  <a:cubicBezTo>
                    <a:pt x="28" y="57"/>
                    <a:pt x="31" y="56"/>
                    <a:pt x="33" y="56"/>
                  </a:cubicBezTo>
                  <a:cubicBezTo>
                    <a:pt x="36" y="55"/>
                    <a:pt x="37" y="55"/>
                    <a:pt x="40" y="53"/>
                  </a:cubicBezTo>
                  <a:cubicBezTo>
                    <a:pt x="42" y="51"/>
                    <a:pt x="44" y="52"/>
                    <a:pt x="47" y="52"/>
                  </a:cubicBezTo>
                  <a:cubicBezTo>
                    <a:pt x="50" y="51"/>
                    <a:pt x="50" y="49"/>
                    <a:pt x="52" y="47"/>
                  </a:cubicBezTo>
                  <a:cubicBezTo>
                    <a:pt x="48" y="45"/>
                    <a:pt x="46" y="51"/>
                    <a:pt x="43" y="50"/>
                  </a:cubicBezTo>
                  <a:cubicBezTo>
                    <a:pt x="41" y="49"/>
                    <a:pt x="42" y="48"/>
                    <a:pt x="40" y="48"/>
                  </a:cubicBezTo>
                  <a:cubicBezTo>
                    <a:pt x="39" y="49"/>
                    <a:pt x="38" y="51"/>
                    <a:pt x="38" y="52"/>
                  </a:cubicBezTo>
                  <a:cubicBezTo>
                    <a:pt x="35" y="54"/>
                    <a:pt x="31" y="53"/>
                    <a:pt x="31" y="49"/>
                  </a:cubicBezTo>
                  <a:cubicBezTo>
                    <a:pt x="31" y="47"/>
                    <a:pt x="35" y="43"/>
                    <a:pt x="33" y="41"/>
                  </a:cubicBezTo>
                  <a:cubicBezTo>
                    <a:pt x="27" y="42"/>
                    <a:pt x="28" y="57"/>
                    <a:pt x="23" y="54"/>
                  </a:cubicBezTo>
                  <a:cubicBezTo>
                    <a:pt x="23" y="53"/>
                    <a:pt x="23" y="51"/>
                    <a:pt x="22" y="50"/>
                  </a:cubicBezTo>
                  <a:cubicBezTo>
                    <a:pt x="20" y="52"/>
                    <a:pt x="18" y="58"/>
                    <a:pt x="15" y="54"/>
                  </a:cubicBezTo>
                  <a:cubicBezTo>
                    <a:pt x="14" y="53"/>
                    <a:pt x="13" y="50"/>
                    <a:pt x="13" y="48"/>
                  </a:cubicBezTo>
                  <a:cubicBezTo>
                    <a:pt x="8" y="52"/>
                    <a:pt x="0" y="45"/>
                    <a:pt x="6" y="41"/>
                  </a:cubicBezTo>
                  <a:cubicBezTo>
                    <a:pt x="10" y="38"/>
                    <a:pt x="19" y="40"/>
                    <a:pt x="21" y="35"/>
                  </a:cubicBezTo>
                  <a:cubicBezTo>
                    <a:pt x="18" y="32"/>
                    <a:pt x="15" y="37"/>
                    <a:pt x="13" y="37"/>
                  </a:cubicBezTo>
                  <a:cubicBezTo>
                    <a:pt x="10" y="38"/>
                    <a:pt x="5" y="38"/>
                    <a:pt x="5" y="34"/>
                  </a:cubicBezTo>
                  <a:cubicBezTo>
                    <a:pt x="5" y="32"/>
                    <a:pt x="10" y="29"/>
                    <a:pt x="12" y="29"/>
                  </a:cubicBezTo>
                  <a:cubicBezTo>
                    <a:pt x="14" y="30"/>
                    <a:pt x="15" y="31"/>
                    <a:pt x="17" y="30"/>
                  </a:cubicBezTo>
                  <a:cubicBezTo>
                    <a:pt x="19" y="29"/>
                    <a:pt x="20" y="28"/>
                    <a:pt x="22" y="28"/>
                  </a:cubicBezTo>
                  <a:cubicBezTo>
                    <a:pt x="19" y="27"/>
                    <a:pt x="16" y="27"/>
                    <a:pt x="14" y="28"/>
                  </a:cubicBezTo>
                  <a:cubicBezTo>
                    <a:pt x="11" y="28"/>
                    <a:pt x="9" y="28"/>
                    <a:pt x="9" y="24"/>
                  </a:cubicBezTo>
                  <a:cubicBezTo>
                    <a:pt x="10" y="23"/>
                    <a:pt x="11" y="20"/>
                    <a:pt x="13" y="19"/>
                  </a:cubicBezTo>
                  <a:cubicBezTo>
                    <a:pt x="15" y="17"/>
                    <a:pt x="16" y="18"/>
                    <a:pt x="18" y="19"/>
                  </a:cubicBezTo>
                  <a:cubicBezTo>
                    <a:pt x="22" y="19"/>
                    <a:pt x="22" y="18"/>
                    <a:pt x="20" y="16"/>
                  </a:cubicBezTo>
                  <a:cubicBezTo>
                    <a:pt x="17" y="14"/>
                    <a:pt x="16" y="14"/>
                    <a:pt x="19" y="12"/>
                  </a:cubicBezTo>
                  <a:cubicBezTo>
                    <a:pt x="22" y="7"/>
                    <a:pt x="28" y="7"/>
                    <a:pt x="29" y="13"/>
                  </a:cubicBezTo>
                  <a:cubicBezTo>
                    <a:pt x="30" y="17"/>
                    <a:pt x="30" y="17"/>
                    <a:pt x="34" y="17"/>
                  </a:cubicBezTo>
                  <a:cubicBezTo>
                    <a:pt x="37" y="18"/>
                    <a:pt x="38" y="18"/>
                    <a:pt x="40" y="20"/>
                  </a:cubicBezTo>
                  <a:cubicBezTo>
                    <a:pt x="41" y="22"/>
                    <a:pt x="43" y="23"/>
                    <a:pt x="45" y="25"/>
                  </a:cubicBezTo>
                  <a:cubicBezTo>
                    <a:pt x="47" y="27"/>
                    <a:pt x="47" y="28"/>
                    <a:pt x="48" y="31"/>
                  </a:cubicBezTo>
                  <a:cubicBezTo>
                    <a:pt x="49" y="35"/>
                    <a:pt x="54" y="37"/>
                    <a:pt x="59" y="38"/>
                  </a:cubicBezTo>
                  <a:cubicBezTo>
                    <a:pt x="62" y="38"/>
                    <a:pt x="64" y="39"/>
                    <a:pt x="66" y="36"/>
                  </a:cubicBezTo>
                  <a:cubicBezTo>
                    <a:pt x="67" y="34"/>
                    <a:pt x="67" y="33"/>
                    <a:pt x="65" y="31"/>
                  </a:cubicBezTo>
                  <a:cubicBezTo>
                    <a:pt x="63" y="29"/>
                    <a:pt x="61" y="29"/>
                    <a:pt x="63" y="26"/>
                  </a:cubicBezTo>
                  <a:cubicBezTo>
                    <a:pt x="64" y="24"/>
                    <a:pt x="66" y="23"/>
                    <a:pt x="65" y="21"/>
                  </a:cubicBezTo>
                  <a:cubicBezTo>
                    <a:pt x="63" y="16"/>
                    <a:pt x="57" y="15"/>
                    <a:pt x="59" y="9"/>
                  </a:cubicBezTo>
                  <a:cubicBezTo>
                    <a:pt x="60" y="7"/>
                    <a:pt x="62" y="6"/>
                    <a:pt x="64" y="5"/>
                  </a:cubicBezTo>
                  <a:cubicBezTo>
                    <a:pt x="67" y="4"/>
                    <a:pt x="67" y="2"/>
                    <a:pt x="69" y="1"/>
                  </a:cubicBezTo>
                  <a:cubicBezTo>
                    <a:pt x="74" y="0"/>
                    <a:pt x="71" y="10"/>
                    <a:pt x="72" y="12"/>
                  </a:cubicBezTo>
                  <a:cubicBezTo>
                    <a:pt x="72" y="15"/>
                    <a:pt x="74" y="20"/>
                    <a:pt x="76" y="21"/>
                  </a:cubicBezTo>
                  <a:cubicBezTo>
                    <a:pt x="78" y="23"/>
                    <a:pt x="81" y="34"/>
                    <a:pt x="85" y="27"/>
                  </a:cubicBezTo>
                  <a:cubicBezTo>
                    <a:pt x="86" y="24"/>
                    <a:pt x="86" y="20"/>
                    <a:pt x="9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Freeform 58"/>
            <p:cNvSpPr>
              <a:spLocks/>
            </p:cNvSpPr>
            <p:nvPr/>
          </p:nvSpPr>
          <p:spPr bwMode="auto">
            <a:xfrm>
              <a:off x="1655127" y="2527583"/>
              <a:ext cx="32474" cy="58060"/>
            </a:xfrm>
            <a:custGeom>
              <a:avLst/>
              <a:gdLst>
                <a:gd name="T0" fmla="*/ 9 w 14"/>
                <a:gd name="T1" fmla="*/ 10 h 25"/>
                <a:gd name="T2" fmla="*/ 13 w 14"/>
                <a:gd name="T3" fmla="*/ 21 h 25"/>
                <a:gd name="T4" fmla="*/ 7 w 14"/>
                <a:gd name="T5" fmla="*/ 22 h 25"/>
                <a:gd name="T6" fmla="*/ 4 w 14"/>
                <a:gd name="T7" fmla="*/ 16 h 25"/>
                <a:gd name="T8" fmla="*/ 2 w 14"/>
                <a:gd name="T9" fmla="*/ 10 h 25"/>
                <a:gd name="T10" fmla="*/ 0 w 14"/>
                <a:gd name="T11" fmla="*/ 3 h 25"/>
                <a:gd name="T12" fmla="*/ 6 w 14"/>
                <a:gd name="T13" fmla="*/ 3 h 25"/>
                <a:gd name="T14" fmla="*/ 9 w 14"/>
                <a:gd name="T15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25">
                  <a:moveTo>
                    <a:pt x="9" y="10"/>
                  </a:moveTo>
                  <a:cubicBezTo>
                    <a:pt x="10" y="13"/>
                    <a:pt x="14" y="18"/>
                    <a:pt x="13" y="21"/>
                  </a:cubicBezTo>
                  <a:cubicBezTo>
                    <a:pt x="12" y="24"/>
                    <a:pt x="9" y="25"/>
                    <a:pt x="7" y="22"/>
                  </a:cubicBezTo>
                  <a:cubicBezTo>
                    <a:pt x="5" y="21"/>
                    <a:pt x="5" y="18"/>
                    <a:pt x="4" y="16"/>
                  </a:cubicBezTo>
                  <a:cubicBezTo>
                    <a:pt x="4" y="14"/>
                    <a:pt x="2" y="12"/>
                    <a:pt x="2" y="10"/>
                  </a:cubicBezTo>
                  <a:cubicBezTo>
                    <a:pt x="1" y="9"/>
                    <a:pt x="0" y="4"/>
                    <a:pt x="0" y="3"/>
                  </a:cubicBezTo>
                  <a:cubicBezTo>
                    <a:pt x="1" y="0"/>
                    <a:pt x="4" y="2"/>
                    <a:pt x="6" y="3"/>
                  </a:cubicBezTo>
                  <a:cubicBezTo>
                    <a:pt x="7" y="5"/>
                    <a:pt x="8" y="8"/>
                    <a:pt x="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Freeform 59"/>
            <p:cNvSpPr>
              <a:spLocks/>
            </p:cNvSpPr>
            <p:nvPr/>
          </p:nvSpPr>
          <p:spPr bwMode="auto">
            <a:xfrm>
              <a:off x="1411080" y="2662400"/>
              <a:ext cx="51171" cy="46251"/>
            </a:xfrm>
            <a:custGeom>
              <a:avLst/>
              <a:gdLst>
                <a:gd name="T0" fmla="*/ 15 w 22"/>
                <a:gd name="T1" fmla="*/ 10 h 20"/>
                <a:gd name="T2" fmla="*/ 10 w 22"/>
                <a:gd name="T3" fmla="*/ 20 h 20"/>
                <a:gd name="T4" fmla="*/ 5 w 22"/>
                <a:gd name="T5" fmla="*/ 8 h 20"/>
                <a:gd name="T6" fmla="*/ 12 w 22"/>
                <a:gd name="T7" fmla="*/ 3 h 20"/>
                <a:gd name="T8" fmla="*/ 16 w 22"/>
                <a:gd name="T9" fmla="*/ 1 h 20"/>
                <a:gd name="T10" fmla="*/ 15 w 22"/>
                <a:gd name="T1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0">
                  <a:moveTo>
                    <a:pt x="15" y="10"/>
                  </a:moveTo>
                  <a:cubicBezTo>
                    <a:pt x="14" y="13"/>
                    <a:pt x="13" y="17"/>
                    <a:pt x="10" y="20"/>
                  </a:cubicBezTo>
                  <a:cubicBezTo>
                    <a:pt x="5" y="18"/>
                    <a:pt x="0" y="13"/>
                    <a:pt x="5" y="8"/>
                  </a:cubicBezTo>
                  <a:cubicBezTo>
                    <a:pt x="7" y="6"/>
                    <a:pt x="10" y="4"/>
                    <a:pt x="12" y="3"/>
                  </a:cubicBezTo>
                  <a:cubicBezTo>
                    <a:pt x="13" y="2"/>
                    <a:pt x="15" y="1"/>
                    <a:pt x="16" y="1"/>
                  </a:cubicBezTo>
                  <a:cubicBezTo>
                    <a:pt x="22" y="0"/>
                    <a:pt x="16" y="8"/>
                    <a:pt x="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Freeform 60"/>
            <p:cNvSpPr>
              <a:spLocks/>
            </p:cNvSpPr>
            <p:nvPr/>
          </p:nvSpPr>
          <p:spPr bwMode="auto">
            <a:xfrm>
              <a:off x="1364829" y="2550217"/>
              <a:ext cx="124976" cy="130881"/>
            </a:xfrm>
            <a:custGeom>
              <a:avLst/>
              <a:gdLst>
                <a:gd name="T0" fmla="*/ 37 w 54"/>
                <a:gd name="T1" fmla="*/ 25 h 56"/>
                <a:gd name="T2" fmla="*/ 33 w 54"/>
                <a:gd name="T3" fmla="*/ 29 h 56"/>
                <a:gd name="T4" fmla="*/ 30 w 54"/>
                <a:gd name="T5" fmla="*/ 34 h 56"/>
                <a:gd name="T6" fmla="*/ 32 w 54"/>
                <a:gd name="T7" fmla="*/ 39 h 56"/>
                <a:gd name="T8" fmla="*/ 25 w 54"/>
                <a:gd name="T9" fmla="*/ 45 h 56"/>
                <a:gd name="T10" fmla="*/ 23 w 54"/>
                <a:gd name="T11" fmla="*/ 40 h 56"/>
                <a:gd name="T12" fmla="*/ 22 w 54"/>
                <a:gd name="T13" fmla="*/ 45 h 56"/>
                <a:gd name="T14" fmla="*/ 19 w 54"/>
                <a:gd name="T15" fmla="*/ 56 h 56"/>
                <a:gd name="T16" fmla="*/ 16 w 54"/>
                <a:gd name="T17" fmla="*/ 52 h 56"/>
                <a:gd name="T18" fmla="*/ 13 w 54"/>
                <a:gd name="T19" fmla="*/ 48 h 56"/>
                <a:gd name="T20" fmla="*/ 10 w 54"/>
                <a:gd name="T21" fmla="*/ 52 h 56"/>
                <a:gd name="T22" fmla="*/ 7 w 54"/>
                <a:gd name="T23" fmla="*/ 48 h 56"/>
                <a:gd name="T24" fmla="*/ 5 w 54"/>
                <a:gd name="T25" fmla="*/ 51 h 56"/>
                <a:gd name="T26" fmla="*/ 0 w 54"/>
                <a:gd name="T27" fmla="*/ 40 h 56"/>
                <a:gd name="T28" fmla="*/ 11 w 54"/>
                <a:gd name="T29" fmla="*/ 33 h 56"/>
                <a:gd name="T30" fmla="*/ 27 w 54"/>
                <a:gd name="T31" fmla="*/ 10 h 56"/>
                <a:gd name="T32" fmla="*/ 36 w 54"/>
                <a:gd name="T33" fmla="*/ 7 h 56"/>
                <a:gd name="T34" fmla="*/ 44 w 54"/>
                <a:gd name="T35" fmla="*/ 6 h 56"/>
                <a:gd name="T36" fmla="*/ 44 w 54"/>
                <a:gd name="T37" fmla="*/ 1 h 56"/>
                <a:gd name="T38" fmla="*/ 50 w 54"/>
                <a:gd name="T39" fmla="*/ 2 h 56"/>
                <a:gd name="T40" fmla="*/ 54 w 54"/>
                <a:gd name="T41" fmla="*/ 11 h 56"/>
                <a:gd name="T42" fmla="*/ 48 w 54"/>
                <a:gd name="T43" fmla="*/ 14 h 56"/>
                <a:gd name="T44" fmla="*/ 48 w 54"/>
                <a:gd name="T45" fmla="*/ 21 h 56"/>
                <a:gd name="T46" fmla="*/ 48 w 54"/>
                <a:gd name="T47" fmla="*/ 24 h 56"/>
                <a:gd name="T48" fmla="*/ 50 w 54"/>
                <a:gd name="T49" fmla="*/ 27 h 56"/>
                <a:gd name="T50" fmla="*/ 46 w 54"/>
                <a:gd name="T51" fmla="*/ 32 h 56"/>
                <a:gd name="T52" fmla="*/ 43 w 54"/>
                <a:gd name="T53" fmla="*/ 37 h 56"/>
                <a:gd name="T54" fmla="*/ 40 w 54"/>
                <a:gd name="T55" fmla="*/ 42 h 56"/>
                <a:gd name="T56" fmla="*/ 37 w 54"/>
                <a:gd name="T57" fmla="*/ 33 h 56"/>
                <a:gd name="T58" fmla="*/ 37 w 54"/>
                <a:gd name="T59" fmla="*/ 2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4" h="56">
                  <a:moveTo>
                    <a:pt x="37" y="25"/>
                  </a:moveTo>
                  <a:cubicBezTo>
                    <a:pt x="34" y="25"/>
                    <a:pt x="34" y="27"/>
                    <a:pt x="33" y="29"/>
                  </a:cubicBezTo>
                  <a:cubicBezTo>
                    <a:pt x="32" y="31"/>
                    <a:pt x="30" y="32"/>
                    <a:pt x="30" y="34"/>
                  </a:cubicBezTo>
                  <a:cubicBezTo>
                    <a:pt x="30" y="36"/>
                    <a:pt x="31" y="37"/>
                    <a:pt x="32" y="39"/>
                  </a:cubicBezTo>
                  <a:cubicBezTo>
                    <a:pt x="32" y="42"/>
                    <a:pt x="28" y="48"/>
                    <a:pt x="25" y="45"/>
                  </a:cubicBezTo>
                  <a:cubicBezTo>
                    <a:pt x="24" y="44"/>
                    <a:pt x="25" y="40"/>
                    <a:pt x="23" y="40"/>
                  </a:cubicBezTo>
                  <a:cubicBezTo>
                    <a:pt x="21" y="39"/>
                    <a:pt x="22" y="44"/>
                    <a:pt x="22" y="45"/>
                  </a:cubicBezTo>
                  <a:cubicBezTo>
                    <a:pt x="23" y="49"/>
                    <a:pt x="24" y="53"/>
                    <a:pt x="19" y="56"/>
                  </a:cubicBezTo>
                  <a:cubicBezTo>
                    <a:pt x="18" y="55"/>
                    <a:pt x="17" y="53"/>
                    <a:pt x="16" y="52"/>
                  </a:cubicBezTo>
                  <a:cubicBezTo>
                    <a:pt x="16" y="50"/>
                    <a:pt x="17" y="45"/>
                    <a:pt x="13" y="48"/>
                  </a:cubicBezTo>
                  <a:cubicBezTo>
                    <a:pt x="12" y="50"/>
                    <a:pt x="13" y="54"/>
                    <a:pt x="10" y="52"/>
                  </a:cubicBezTo>
                  <a:cubicBezTo>
                    <a:pt x="9" y="51"/>
                    <a:pt x="9" y="49"/>
                    <a:pt x="7" y="48"/>
                  </a:cubicBezTo>
                  <a:cubicBezTo>
                    <a:pt x="6" y="49"/>
                    <a:pt x="5" y="50"/>
                    <a:pt x="5" y="51"/>
                  </a:cubicBezTo>
                  <a:cubicBezTo>
                    <a:pt x="0" y="53"/>
                    <a:pt x="0" y="43"/>
                    <a:pt x="0" y="40"/>
                  </a:cubicBezTo>
                  <a:cubicBezTo>
                    <a:pt x="1" y="34"/>
                    <a:pt x="8" y="37"/>
                    <a:pt x="11" y="33"/>
                  </a:cubicBezTo>
                  <a:cubicBezTo>
                    <a:pt x="16" y="25"/>
                    <a:pt x="21" y="17"/>
                    <a:pt x="27" y="10"/>
                  </a:cubicBezTo>
                  <a:cubicBezTo>
                    <a:pt x="30" y="7"/>
                    <a:pt x="32" y="6"/>
                    <a:pt x="36" y="7"/>
                  </a:cubicBezTo>
                  <a:cubicBezTo>
                    <a:pt x="39" y="7"/>
                    <a:pt x="44" y="11"/>
                    <a:pt x="44" y="6"/>
                  </a:cubicBezTo>
                  <a:cubicBezTo>
                    <a:pt x="44" y="4"/>
                    <a:pt x="43" y="3"/>
                    <a:pt x="44" y="1"/>
                  </a:cubicBezTo>
                  <a:cubicBezTo>
                    <a:pt x="46" y="0"/>
                    <a:pt x="49" y="1"/>
                    <a:pt x="50" y="2"/>
                  </a:cubicBezTo>
                  <a:cubicBezTo>
                    <a:pt x="53" y="4"/>
                    <a:pt x="52" y="8"/>
                    <a:pt x="54" y="11"/>
                  </a:cubicBezTo>
                  <a:cubicBezTo>
                    <a:pt x="53" y="12"/>
                    <a:pt x="49" y="13"/>
                    <a:pt x="48" y="14"/>
                  </a:cubicBezTo>
                  <a:cubicBezTo>
                    <a:pt x="47" y="15"/>
                    <a:pt x="48" y="19"/>
                    <a:pt x="48" y="21"/>
                  </a:cubicBezTo>
                  <a:cubicBezTo>
                    <a:pt x="48" y="22"/>
                    <a:pt x="48" y="23"/>
                    <a:pt x="48" y="24"/>
                  </a:cubicBezTo>
                  <a:cubicBezTo>
                    <a:pt x="48" y="26"/>
                    <a:pt x="50" y="26"/>
                    <a:pt x="50" y="27"/>
                  </a:cubicBezTo>
                  <a:cubicBezTo>
                    <a:pt x="50" y="28"/>
                    <a:pt x="47" y="31"/>
                    <a:pt x="46" y="32"/>
                  </a:cubicBezTo>
                  <a:cubicBezTo>
                    <a:pt x="45" y="33"/>
                    <a:pt x="44" y="35"/>
                    <a:pt x="43" y="37"/>
                  </a:cubicBezTo>
                  <a:cubicBezTo>
                    <a:pt x="42" y="38"/>
                    <a:pt x="41" y="41"/>
                    <a:pt x="40" y="42"/>
                  </a:cubicBezTo>
                  <a:cubicBezTo>
                    <a:pt x="36" y="46"/>
                    <a:pt x="37" y="35"/>
                    <a:pt x="37" y="33"/>
                  </a:cubicBezTo>
                  <a:cubicBezTo>
                    <a:pt x="37" y="30"/>
                    <a:pt x="38" y="28"/>
                    <a:pt x="3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Freeform 61"/>
            <p:cNvSpPr>
              <a:spLocks/>
            </p:cNvSpPr>
            <p:nvPr/>
          </p:nvSpPr>
          <p:spPr bwMode="auto">
            <a:xfrm>
              <a:off x="1494725" y="2508886"/>
              <a:ext cx="97422" cy="62980"/>
            </a:xfrm>
            <a:custGeom>
              <a:avLst/>
              <a:gdLst>
                <a:gd name="T0" fmla="*/ 26 w 42"/>
                <a:gd name="T1" fmla="*/ 12 h 27"/>
                <a:gd name="T2" fmla="*/ 38 w 42"/>
                <a:gd name="T3" fmla="*/ 14 h 27"/>
                <a:gd name="T4" fmla="*/ 27 w 42"/>
                <a:gd name="T5" fmla="*/ 25 h 27"/>
                <a:gd name="T6" fmla="*/ 20 w 42"/>
                <a:gd name="T7" fmla="*/ 25 h 27"/>
                <a:gd name="T8" fmla="*/ 16 w 42"/>
                <a:gd name="T9" fmla="*/ 19 h 27"/>
                <a:gd name="T10" fmla="*/ 8 w 42"/>
                <a:gd name="T11" fmla="*/ 12 h 27"/>
                <a:gd name="T12" fmla="*/ 4 w 42"/>
                <a:gd name="T13" fmla="*/ 12 h 27"/>
                <a:gd name="T14" fmla="*/ 1 w 42"/>
                <a:gd name="T15" fmla="*/ 6 h 27"/>
                <a:gd name="T16" fmla="*/ 4 w 42"/>
                <a:gd name="T17" fmla="*/ 1 h 27"/>
                <a:gd name="T18" fmla="*/ 9 w 42"/>
                <a:gd name="T19" fmla="*/ 3 h 27"/>
                <a:gd name="T20" fmla="*/ 12 w 42"/>
                <a:gd name="T21" fmla="*/ 8 h 27"/>
                <a:gd name="T22" fmla="*/ 18 w 42"/>
                <a:gd name="T23" fmla="*/ 4 h 27"/>
                <a:gd name="T24" fmla="*/ 34 w 42"/>
                <a:gd name="T25" fmla="*/ 0 h 27"/>
                <a:gd name="T26" fmla="*/ 41 w 42"/>
                <a:gd name="T27" fmla="*/ 2 h 27"/>
                <a:gd name="T28" fmla="*/ 37 w 42"/>
                <a:gd name="T29" fmla="*/ 6 h 27"/>
                <a:gd name="T30" fmla="*/ 26 w 42"/>
                <a:gd name="T3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27">
                  <a:moveTo>
                    <a:pt x="26" y="12"/>
                  </a:moveTo>
                  <a:cubicBezTo>
                    <a:pt x="28" y="16"/>
                    <a:pt x="35" y="8"/>
                    <a:pt x="38" y="14"/>
                  </a:cubicBezTo>
                  <a:cubicBezTo>
                    <a:pt x="41" y="20"/>
                    <a:pt x="32" y="24"/>
                    <a:pt x="27" y="25"/>
                  </a:cubicBezTo>
                  <a:cubicBezTo>
                    <a:pt x="24" y="25"/>
                    <a:pt x="22" y="27"/>
                    <a:pt x="20" y="25"/>
                  </a:cubicBezTo>
                  <a:cubicBezTo>
                    <a:pt x="18" y="23"/>
                    <a:pt x="17" y="21"/>
                    <a:pt x="16" y="19"/>
                  </a:cubicBezTo>
                  <a:cubicBezTo>
                    <a:pt x="14" y="16"/>
                    <a:pt x="14" y="8"/>
                    <a:pt x="8" y="12"/>
                  </a:cubicBezTo>
                  <a:cubicBezTo>
                    <a:pt x="6" y="14"/>
                    <a:pt x="5" y="15"/>
                    <a:pt x="4" y="12"/>
                  </a:cubicBezTo>
                  <a:cubicBezTo>
                    <a:pt x="3" y="11"/>
                    <a:pt x="1" y="8"/>
                    <a:pt x="1" y="6"/>
                  </a:cubicBezTo>
                  <a:cubicBezTo>
                    <a:pt x="0" y="4"/>
                    <a:pt x="2" y="2"/>
                    <a:pt x="4" y="1"/>
                  </a:cubicBezTo>
                  <a:cubicBezTo>
                    <a:pt x="7" y="0"/>
                    <a:pt x="8" y="1"/>
                    <a:pt x="9" y="3"/>
                  </a:cubicBezTo>
                  <a:cubicBezTo>
                    <a:pt x="10" y="4"/>
                    <a:pt x="11" y="8"/>
                    <a:pt x="12" y="8"/>
                  </a:cubicBezTo>
                  <a:cubicBezTo>
                    <a:pt x="14" y="8"/>
                    <a:pt x="17" y="5"/>
                    <a:pt x="18" y="4"/>
                  </a:cubicBezTo>
                  <a:cubicBezTo>
                    <a:pt x="23" y="1"/>
                    <a:pt x="28" y="0"/>
                    <a:pt x="34" y="0"/>
                  </a:cubicBezTo>
                  <a:cubicBezTo>
                    <a:pt x="35" y="0"/>
                    <a:pt x="40" y="0"/>
                    <a:pt x="41" y="2"/>
                  </a:cubicBezTo>
                  <a:cubicBezTo>
                    <a:pt x="42" y="4"/>
                    <a:pt x="39" y="5"/>
                    <a:pt x="37" y="6"/>
                  </a:cubicBezTo>
                  <a:cubicBezTo>
                    <a:pt x="34" y="8"/>
                    <a:pt x="30" y="9"/>
                    <a:pt x="2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Freeform 62"/>
            <p:cNvSpPr>
              <a:spLocks/>
            </p:cNvSpPr>
            <p:nvPr/>
          </p:nvSpPr>
          <p:spPr bwMode="auto">
            <a:xfrm>
              <a:off x="1522279" y="2447874"/>
              <a:ext cx="74789" cy="49203"/>
            </a:xfrm>
            <a:custGeom>
              <a:avLst/>
              <a:gdLst>
                <a:gd name="T0" fmla="*/ 30 w 32"/>
                <a:gd name="T1" fmla="*/ 9 h 21"/>
                <a:gd name="T2" fmla="*/ 30 w 32"/>
                <a:gd name="T3" fmla="*/ 19 h 21"/>
                <a:gd name="T4" fmla="*/ 21 w 32"/>
                <a:gd name="T5" fmla="*/ 17 h 21"/>
                <a:gd name="T6" fmla="*/ 16 w 32"/>
                <a:gd name="T7" fmla="*/ 19 h 21"/>
                <a:gd name="T8" fmla="*/ 11 w 32"/>
                <a:gd name="T9" fmla="*/ 16 h 21"/>
                <a:gd name="T10" fmla="*/ 6 w 32"/>
                <a:gd name="T11" fmla="*/ 19 h 21"/>
                <a:gd name="T12" fmla="*/ 3 w 32"/>
                <a:gd name="T13" fmla="*/ 12 h 21"/>
                <a:gd name="T14" fmla="*/ 14 w 32"/>
                <a:gd name="T15" fmla="*/ 8 h 21"/>
                <a:gd name="T16" fmla="*/ 19 w 32"/>
                <a:gd name="T17" fmla="*/ 4 h 21"/>
                <a:gd name="T18" fmla="*/ 22 w 32"/>
                <a:gd name="T19" fmla="*/ 0 h 21"/>
                <a:gd name="T20" fmla="*/ 26 w 32"/>
                <a:gd name="T21" fmla="*/ 4 h 21"/>
                <a:gd name="T22" fmla="*/ 30 w 32"/>
                <a:gd name="T23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21">
                  <a:moveTo>
                    <a:pt x="30" y="9"/>
                  </a:moveTo>
                  <a:cubicBezTo>
                    <a:pt x="32" y="11"/>
                    <a:pt x="32" y="17"/>
                    <a:pt x="30" y="19"/>
                  </a:cubicBezTo>
                  <a:cubicBezTo>
                    <a:pt x="27" y="21"/>
                    <a:pt x="23" y="18"/>
                    <a:pt x="21" y="17"/>
                  </a:cubicBezTo>
                  <a:cubicBezTo>
                    <a:pt x="17" y="15"/>
                    <a:pt x="16" y="15"/>
                    <a:pt x="16" y="19"/>
                  </a:cubicBezTo>
                  <a:cubicBezTo>
                    <a:pt x="14" y="19"/>
                    <a:pt x="13" y="16"/>
                    <a:pt x="11" y="16"/>
                  </a:cubicBezTo>
                  <a:cubicBezTo>
                    <a:pt x="9" y="16"/>
                    <a:pt x="8" y="19"/>
                    <a:pt x="6" y="19"/>
                  </a:cubicBezTo>
                  <a:cubicBezTo>
                    <a:pt x="0" y="21"/>
                    <a:pt x="1" y="15"/>
                    <a:pt x="3" y="12"/>
                  </a:cubicBezTo>
                  <a:cubicBezTo>
                    <a:pt x="6" y="9"/>
                    <a:pt x="11" y="11"/>
                    <a:pt x="14" y="8"/>
                  </a:cubicBezTo>
                  <a:cubicBezTo>
                    <a:pt x="16" y="7"/>
                    <a:pt x="18" y="5"/>
                    <a:pt x="19" y="4"/>
                  </a:cubicBezTo>
                  <a:cubicBezTo>
                    <a:pt x="21" y="3"/>
                    <a:pt x="21" y="1"/>
                    <a:pt x="22" y="0"/>
                  </a:cubicBezTo>
                  <a:cubicBezTo>
                    <a:pt x="24" y="1"/>
                    <a:pt x="24" y="3"/>
                    <a:pt x="26" y="4"/>
                  </a:cubicBezTo>
                  <a:cubicBezTo>
                    <a:pt x="27" y="6"/>
                    <a:pt x="29" y="7"/>
                    <a:pt x="3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Freeform 63"/>
            <p:cNvSpPr>
              <a:spLocks/>
            </p:cNvSpPr>
            <p:nvPr/>
          </p:nvSpPr>
          <p:spPr bwMode="auto">
            <a:xfrm>
              <a:off x="5431957" y="4923774"/>
              <a:ext cx="709509" cy="547138"/>
            </a:xfrm>
            <a:custGeom>
              <a:avLst/>
              <a:gdLst>
                <a:gd name="T0" fmla="*/ 213 w 305"/>
                <a:gd name="T1" fmla="*/ 21 h 235"/>
                <a:gd name="T2" fmla="*/ 228 w 305"/>
                <a:gd name="T3" fmla="*/ 20 h 235"/>
                <a:gd name="T4" fmla="*/ 241 w 305"/>
                <a:gd name="T5" fmla="*/ 33 h 235"/>
                <a:gd name="T6" fmla="*/ 249 w 305"/>
                <a:gd name="T7" fmla="*/ 62 h 235"/>
                <a:gd name="T8" fmla="*/ 269 w 305"/>
                <a:gd name="T9" fmla="*/ 78 h 235"/>
                <a:gd name="T10" fmla="*/ 283 w 305"/>
                <a:gd name="T11" fmla="*/ 95 h 235"/>
                <a:gd name="T12" fmla="*/ 300 w 305"/>
                <a:gd name="T13" fmla="*/ 114 h 235"/>
                <a:gd name="T14" fmla="*/ 305 w 305"/>
                <a:gd name="T15" fmla="*/ 138 h 235"/>
                <a:gd name="T16" fmla="*/ 299 w 305"/>
                <a:gd name="T17" fmla="*/ 168 h 235"/>
                <a:gd name="T18" fmla="*/ 284 w 305"/>
                <a:gd name="T19" fmla="*/ 195 h 235"/>
                <a:gd name="T20" fmla="*/ 276 w 305"/>
                <a:gd name="T21" fmla="*/ 214 h 235"/>
                <a:gd name="T22" fmla="*/ 265 w 305"/>
                <a:gd name="T23" fmla="*/ 225 h 235"/>
                <a:gd name="T24" fmla="*/ 247 w 305"/>
                <a:gd name="T25" fmla="*/ 233 h 235"/>
                <a:gd name="T26" fmla="*/ 232 w 305"/>
                <a:gd name="T27" fmla="*/ 230 h 235"/>
                <a:gd name="T28" fmla="*/ 212 w 305"/>
                <a:gd name="T29" fmla="*/ 228 h 235"/>
                <a:gd name="T30" fmla="*/ 203 w 305"/>
                <a:gd name="T31" fmla="*/ 222 h 235"/>
                <a:gd name="T32" fmla="*/ 196 w 305"/>
                <a:gd name="T33" fmla="*/ 202 h 235"/>
                <a:gd name="T34" fmla="*/ 189 w 305"/>
                <a:gd name="T35" fmla="*/ 197 h 235"/>
                <a:gd name="T36" fmla="*/ 185 w 305"/>
                <a:gd name="T37" fmla="*/ 199 h 235"/>
                <a:gd name="T38" fmla="*/ 186 w 305"/>
                <a:gd name="T39" fmla="*/ 187 h 235"/>
                <a:gd name="T40" fmla="*/ 188 w 305"/>
                <a:gd name="T41" fmla="*/ 178 h 235"/>
                <a:gd name="T42" fmla="*/ 176 w 305"/>
                <a:gd name="T43" fmla="*/ 189 h 235"/>
                <a:gd name="T44" fmla="*/ 169 w 305"/>
                <a:gd name="T45" fmla="*/ 199 h 235"/>
                <a:gd name="T46" fmla="*/ 159 w 305"/>
                <a:gd name="T47" fmla="*/ 179 h 235"/>
                <a:gd name="T48" fmla="*/ 128 w 305"/>
                <a:gd name="T49" fmla="*/ 169 h 235"/>
                <a:gd name="T50" fmla="*/ 102 w 305"/>
                <a:gd name="T51" fmla="*/ 173 h 235"/>
                <a:gd name="T52" fmla="*/ 75 w 305"/>
                <a:gd name="T53" fmla="*/ 187 h 235"/>
                <a:gd name="T54" fmla="*/ 36 w 305"/>
                <a:gd name="T55" fmla="*/ 198 h 235"/>
                <a:gd name="T56" fmla="*/ 22 w 305"/>
                <a:gd name="T57" fmla="*/ 172 h 235"/>
                <a:gd name="T58" fmla="*/ 14 w 305"/>
                <a:gd name="T59" fmla="*/ 147 h 235"/>
                <a:gd name="T60" fmla="*/ 2 w 305"/>
                <a:gd name="T61" fmla="*/ 123 h 235"/>
                <a:gd name="T62" fmla="*/ 7 w 305"/>
                <a:gd name="T63" fmla="*/ 114 h 235"/>
                <a:gd name="T64" fmla="*/ 5 w 305"/>
                <a:gd name="T65" fmla="*/ 98 h 235"/>
                <a:gd name="T66" fmla="*/ 25 w 305"/>
                <a:gd name="T67" fmla="*/ 78 h 235"/>
                <a:gd name="T68" fmla="*/ 45 w 305"/>
                <a:gd name="T69" fmla="*/ 73 h 235"/>
                <a:gd name="T70" fmla="*/ 64 w 305"/>
                <a:gd name="T71" fmla="*/ 62 h 235"/>
                <a:gd name="T72" fmla="*/ 78 w 305"/>
                <a:gd name="T73" fmla="*/ 51 h 235"/>
                <a:gd name="T74" fmla="*/ 84 w 305"/>
                <a:gd name="T75" fmla="*/ 43 h 235"/>
                <a:gd name="T76" fmla="*/ 92 w 305"/>
                <a:gd name="T77" fmla="*/ 33 h 235"/>
                <a:gd name="T78" fmla="*/ 105 w 305"/>
                <a:gd name="T79" fmla="*/ 28 h 235"/>
                <a:gd name="T80" fmla="*/ 124 w 305"/>
                <a:gd name="T81" fmla="*/ 31 h 235"/>
                <a:gd name="T82" fmla="*/ 132 w 305"/>
                <a:gd name="T83" fmla="*/ 15 h 235"/>
                <a:gd name="T84" fmla="*/ 139 w 305"/>
                <a:gd name="T85" fmla="*/ 12 h 235"/>
                <a:gd name="T86" fmla="*/ 137 w 305"/>
                <a:gd name="T87" fmla="*/ 8 h 235"/>
                <a:gd name="T88" fmla="*/ 130 w 305"/>
                <a:gd name="T89" fmla="*/ 3 h 235"/>
                <a:gd name="T90" fmla="*/ 145 w 305"/>
                <a:gd name="T91" fmla="*/ 5 h 235"/>
                <a:gd name="T92" fmla="*/ 168 w 305"/>
                <a:gd name="T93" fmla="*/ 10 h 235"/>
                <a:gd name="T94" fmla="*/ 172 w 305"/>
                <a:gd name="T95" fmla="*/ 29 h 235"/>
                <a:gd name="T96" fmla="*/ 177 w 305"/>
                <a:gd name="T97" fmla="*/ 37 h 235"/>
                <a:gd name="T98" fmla="*/ 194 w 305"/>
                <a:gd name="T99" fmla="*/ 50 h 235"/>
                <a:gd name="T100" fmla="*/ 211 w 305"/>
                <a:gd name="T101" fmla="*/ 44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5" h="235">
                  <a:moveTo>
                    <a:pt x="215" y="33"/>
                  </a:moveTo>
                  <a:cubicBezTo>
                    <a:pt x="215" y="29"/>
                    <a:pt x="213" y="26"/>
                    <a:pt x="213" y="21"/>
                  </a:cubicBezTo>
                  <a:cubicBezTo>
                    <a:pt x="212" y="13"/>
                    <a:pt x="218" y="4"/>
                    <a:pt x="223" y="0"/>
                  </a:cubicBezTo>
                  <a:cubicBezTo>
                    <a:pt x="224" y="7"/>
                    <a:pt x="224" y="13"/>
                    <a:pt x="228" y="20"/>
                  </a:cubicBezTo>
                  <a:cubicBezTo>
                    <a:pt x="229" y="23"/>
                    <a:pt x="230" y="26"/>
                    <a:pt x="233" y="27"/>
                  </a:cubicBezTo>
                  <a:cubicBezTo>
                    <a:pt x="237" y="29"/>
                    <a:pt x="239" y="28"/>
                    <a:pt x="241" y="33"/>
                  </a:cubicBezTo>
                  <a:cubicBezTo>
                    <a:pt x="244" y="39"/>
                    <a:pt x="242" y="47"/>
                    <a:pt x="245" y="53"/>
                  </a:cubicBezTo>
                  <a:cubicBezTo>
                    <a:pt x="247" y="57"/>
                    <a:pt x="248" y="59"/>
                    <a:pt x="249" y="62"/>
                  </a:cubicBezTo>
                  <a:cubicBezTo>
                    <a:pt x="250" y="67"/>
                    <a:pt x="251" y="68"/>
                    <a:pt x="256" y="69"/>
                  </a:cubicBezTo>
                  <a:cubicBezTo>
                    <a:pt x="262" y="70"/>
                    <a:pt x="266" y="73"/>
                    <a:pt x="269" y="78"/>
                  </a:cubicBezTo>
                  <a:cubicBezTo>
                    <a:pt x="271" y="83"/>
                    <a:pt x="270" y="88"/>
                    <a:pt x="276" y="91"/>
                  </a:cubicBezTo>
                  <a:cubicBezTo>
                    <a:pt x="278" y="92"/>
                    <a:pt x="281" y="93"/>
                    <a:pt x="283" y="95"/>
                  </a:cubicBezTo>
                  <a:cubicBezTo>
                    <a:pt x="285" y="97"/>
                    <a:pt x="285" y="101"/>
                    <a:pt x="286" y="103"/>
                  </a:cubicBezTo>
                  <a:cubicBezTo>
                    <a:pt x="289" y="108"/>
                    <a:pt x="297" y="108"/>
                    <a:pt x="300" y="114"/>
                  </a:cubicBezTo>
                  <a:cubicBezTo>
                    <a:pt x="302" y="119"/>
                    <a:pt x="299" y="124"/>
                    <a:pt x="299" y="129"/>
                  </a:cubicBezTo>
                  <a:cubicBezTo>
                    <a:pt x="300" y="133"/>
                    <a:pt x="304" y="134"/>
                    <a:pt x="305" y="138"/>
                  </a:cubicBezTo>
                  <a:cubicBezTo>
                    <a:pt x="305" y="142"/>
                    <a:pt x="304" y="145"/>
                    <a:pt x="303" y="148"/>
                  </a:cubicBezTo>
                  <a:cubicBezTo>
                    <a:pt x="302" y="154"/>
                    <a:pt x="301" y="162"/>
                    <a:pt x="299" y="168"/>
                  </a:cubicBezTo>
                  <a:cubicBezTo>
                    <a:pt x="296" y="174"/>
                    <a:pt x="289" y="178"/>
                    <a:pt x="286" y="184"/>
                  </a:cubicBezTo>
                  <a:cubicBezTo>
                    <a:pt x="285" y="187"/>
                    <a:pt x="285" y="191"/>
                    <a:pt x="284" y="195"/>
                  </a:cubicBezTo>
                  <a:cubicBezTo>
                    <a:pt x="283" y="198"/>
                    <a:pt x="280" y="202"/>
                    <a:pt x="279" y="205"/>
                  </a:cubicBezTo>
                  <a:cubicBezTo>
                    <a:pt x="278" y="208"/>
                    <a:pt x="276" y="211"/>
                    <a:pt x="276" y="214"/>
                  </a:cubicBezTo>
                  <a:cubicBezTo>
                    <a:pt x="275" y="217"/>
                    <a:pt x="277" y="220"/>
                    <a:pt x="275" y="223"/>
                  </a:cubicBezTo>
                  <a:cubicBezTo>
                    <a:pt x="273" y="225"/>
                    <a:pt x="268" y="224"/>
                    <a:pt x="265" y="225"/>
                  </a:cubicBezTo>
                  <a:cubicBezTo>
                    <a:pt x="262" y="226"/>
                    <a:pt x="259" y="227"/>
                    <a:pt x="256" y="229"/>
                  </a:cubicBezTo>
                  <a:cubicBezTo>
                    <a:pt x="253" y="232"/>
                    <a:pt x="251" y="235"/>
                    <a:pt x="247" y="233"/>
                  </a:cubicBezTo>
                  <a:cubicBezTo>
                    <a:pt x="244" y="232"/>
                    <a:pt x="244" y="228"/>
                    <a:pt x="241" y="227"/>
                  </a:cubicBezTo>
                  <a:cubicBezTo>
                    <a:pt x="236" y="225"/>
                    <a:pt x="235" y="227"/>
                    <a:pt x="232" y="230"/>
                  </a:cubicBezTo>
                  <a:cubicBezTo>
                    <a:pt x="229" y="233"/>
                    <a:pt x="227" y="233"/>
                    <a:pt x="223" y="232"/>
                  </a:cubicBezTo>
                  <a:cubicBezTo>
                    <a:pt x="219" y="231"/>
                    <a:pt x="215" y="230"/>
                    <a:pt x="212" y="228"/>
                  </a:cubicBezTo>
                  <a:cubicBezTo>
                    <a:pt x="210" y="227"/>
                    <a:pt x="210" y="225"/>
                    <a:pt x="209" y="224"/>
                  </a:cubicBezTo>
                  <a:cubicBezTo>
                    <a:pt x="207" y="223"/>
                    <a:pt x="205" y="224"/>
                    <a:pt x="203" y="222"/>
                  </a:cubicBezTo>
                  <a:cubicBezTo>
                    <a:pt x="200" y="221"/>
                    <a:pt x="200" y="216"/>
                    <a:pt x="200" y="213"/>
                  </a:cubicBezTo>
                  <a:cubicBezTo>
                    <a:pt x="199" y="210"/>
                    <a:pt x="198" y="203"/>
                    <a:pt x="196" y="202"/>
                  </a:cubicBezTo>
                  <a:cubicBezTo>
                    <a:pt x="194" y="200"/>
                    <a:pt x="194" y="202"/>
                    <a:pt x="192" y="202"/>
                  </a:cubicBezTo>
                  <a:cubicBezTo>
                    <a:pt x="187" y="203"/>
                    <a:pt x="187" y="201"/>
                    <a:pt x="189" y="197"/>
                  </a:cubicBezTo>
                  <a:cubicBezTo>
                    <a:pt x="189" y="196"/>
                    <a:pt x="193" y="189"/>
                    <a:pt x="188" y="191"/>
                  </a:cubicBezTo>
                  <a:cubicBezTo>
                    <a:pt x="186" y="191"/>
                    <a:pt x="187" y="198"/>
                    <a:pt x="185" y="199"/>
                  </a:cubicBezTo>
                  <a:cubicBezTo>
                    <a:pt x="180" y="203"/>
                    <a:pt x="178" y="199"/>
                    <a:pt x="180" y="195"/>
                  </a:cubicBezTo>
                  <a:cubicBezTo>
                    <a:pt x="182" y="192"/>
                    <a:pt x="186" y="191"/>
                    <a:pt x="186" y="187"/>
                  </a:cubicBezTo>
                  <a:cubicBezTo>
                    <a:pt x="187" y="185"/>
                    <a:pt x="186" y="184"/>
                    <a:pt x="186" y="183"/>
                  </a:cubicBezTo>
                  <a:cubicBezTo>
                    <a:pt x="186" y="181"/>
                    <a:pt x="188" y="180"/>
                    <a:pt x="188" y="178"/>
                  </a:cubicBezTo>
                  <a:cubicBezTo>
                    <a:pt x="187" y="173"/>
                    <a:pt x="184" y="177"/>
                    <a:pt x="183" y="179"/>
                  </a:cubicBezTo>
                  <a:cubicBezTo>
                    <a:pt x="182" y="183"/>
                    <a:pt x="179" y="187"/>
                    <a:pt x="176" y="189"/>
                  </a:cubicBezTo>
                  <a:cubicBezTo>
                    <a:pt x="175" y="191"/>
                    <a:pt x="172" y="191"/>
                    <a:pt x="171" y="193"/>
                  </a:cubicBezTo>
                  <a:cubicBezTo>
                    <a:pt x="170" y="195"/>
                    <a:pt x="172" y="199"/>
                    <a:pt x="169" y="199"/>
                  </a:cubicBezTo>
                  <a:cubicBezTo>
                    <a:pt x="167" y="195"/>
                    <a:pt x="168" y="191"/>
                    <a:pt x="167" y="187"/>
                  </a:cubicBezTo>
                  <a:cubicBezTo>
                    <a:pt x="165" y="184"/>
                    <a:pt x="161" y="182"/>
                    <a:pt x="159" y="179"/>
                  </a:cubicBezTo>
                  <a:cubicBezTo>
                    <a:pt x="156" y="176"/>
                    <a:pt x="155" y="173"/>
                    <a:pt x="151" y="171"/>
                  </a:cubicBezTo>
                  <a:cubicBezTo>
                    <a:pt x="144" y="168"/>
                    <a:pt x="136" y="167"/>
                    <a:pt x="128" y="169"/>
                  </a:cubicBezTo>
                  <a:cubicBezTo>
                    <a:pt x="123" y="170"/>
                    <a:pt x="119" y="172"/>
                    <a:pt x="114" y="172"/>
                  </a:cubicBezTo>
                  <a:cubicBezTo>
                    <a:pt x="110" y="173"/>
                    <a:pt x="106" y="172"/>
                    <a:pt x="102" y="173"/>
                  </a:cubicBezTo>
                  <a:cubicBezTo>
                    <a:pt x="99" y="173"/>
                    <a:pt x="94" y="173"/>
                    <a:pt x="91" y="175"/>
                  </a:cubicBezTo>
                  <a:cubicBezTo>
                    <a:pt x="84" y="177"/>
                    <a:pt x="83" y="186"/>
                    <a:pt x="75" y="187"/>
                  </a:cubicBezTo>
                  <a:cubicBezTo>
                    <a:pt x="68" y="189"/>
                    <a:pt x="60" y="182"/>
                    <a:pt x="53" y="188"/>
                  </a:cubicBezTo>
                  <a:cubicBezTo>
                    <a:pt x="48" y="192"/>
                    <a:pt x="42" y="197"/>
                    <a:pt x="36" y="198"/>
                  </a:cubicBezTo>
                  <a:cubicBezTo>
                    <a:pt x="28" y="199"/>
                    <a:pt x="14" y="191"/>
                    <a:pt x="17" y="183"/>
                  </a:cubicBezTo>
                  <a:cubicBezTo>
                    <a:pt x="18" y="179"/>
                    <a:pt x="22" y="176"/>
                    <a:pt x="22" y="172"/>
                  </a:cubicBezTo>
                  <a:cubicBezTo>
                    <a:pt x="23" y="167"/>
                    <a:pt x="20" y="164"/>
                    <a:pt x="18" y="159"/>
                  </a:cubicBezTo>
                  <a:cubicBezTo>
                    <a:pt x="17" y="155"/>
                    <a:pt x="16" y="151"/>
                    <a:pt x="14" y="147"/>
                  </a:cubicBezTo>
                  <a:cubicBezTo>
                    <a:pt x="12" y="143"/>
                    <a:pt x="11" y="139"/>
                    <a:pt x="9" y="135"/>
                  </a:cubicBezTo>
                  <a:cubicBezTo>
                    <a:pt x="7" y="131"/>
                    <a:pt x="4" y="127"/>
                    <a:pt x="2" y="123"/>
                  </a:cubicBezTo>
                  <a:cubicBezTo>
                    <a:pt x="0" y="116"/>
                    <a:pt x="7" y="115"/>
                    <a:pt x="9" y="121"/>
                  </a:cubicBezTo>
                  <a:cubicBezTo>
                    <a:pt x="14" y="119"/>
                    <a:pt x="9" y="116"/>
                    <a:pt x="7" y="114"/>
                  </a:cubicBezTo>
                  <a:cubicBezTo>
                    <a:pt x="5" y="112"/>
                    <a:pt x="3" y="110"/>
                    <a:pt x="2" y="106"/>
                  </a:cubicBezTo>
                  <a:cubicBezTo>
                    <a:pt x="2" y="102"/>
                    <a:pt x="3" y="101"/>
                    <a:pt x="5" y="98"/>
                  </a:cubicBezTo>
                  <a:cubicBezTo>
                    <a:pt x="7" y="94"/>
                    <a:pt x="6" y="91"/>
                    <a:pt x="8" y="88"/>
                  </a:cubicBezTo>
                  <a:cubicBezTo>
                    <a:pt x="10" y="83"/>
                    <a:pt x="20" y="82"/>
                    <a:pt x="25" y="78"/>
                  </a:cubicBezTo>
                  <a:cubicBezTo>
                    <a:pt x="28" y="76"/>
                    <a:pt x="29" y="75"/>
                    <a:pt x="34" y="74"/>
                  </a:cubicBezTo>
                  <a:cubicBezTo>
                    <a:pt x="37" y="73"/>
                    <a:pt x="42" y="74"/>
                    <a:pt x="45" y="73"/>
                  </a:cubicBezTo>
                  <a:cubicBezTo>
                    <a:pt x="49" y="72"/>
                    <a:pt x="53" y="71"/>
                    <a:pt x="57" y="70"/>
                  </a:cubicBezTo>
                  <a:cubicBezTo>
                    <a:pt x="62" y="69"/>
                    <a:pt x="62" y="66"/>
                    <a:pt x="64" y="62"/>
                  </a:cubicBezTo>
                  <a:cubicBezTo>
                    <a:pt x="66" y="55"/>
                    <a:pt x="69" y="47"/>
                    <a:pt x="76" y="44"/>
                  </a:cubicBezTo>
                  <a:cubicBezTo>
                    <a:pt x="76" y="46"/>
                    <a:pt x="76" y="50"/>
                    <a:pt x="78" y="51"/>
                  </a:cubicBezTo>
                  <a:cubicBezTo>
                    <a:pt x="81" y="50"/>
                    <a:pt x="79" y="47"/>
                    <a:pt x="80" y="45"/>
                  </a:cubicBezTo>
                  <a:cubicBezTo>
                    <a:pt x="81" y="40"/>
                    <a:pt x="81" y="43"/>
                    <a:pt x="84" y="43"/>
                  </a:cubicBezTo>
                  <a:cubicBezTo>
                    <a:pt x="86" y="43"/>
                    <a:pt x="87" y="42"/>
                    <a:pt x="88" y="39"/>
                  </a:cubicBezTo>
                  <a:cubicBezTo>
                    <a:pt x="89" y="37"/>
                    <a:pt x="90" y="35"/>
                    <a:pt x="92" y="33"/>
                  </a:cubicBezTo>
                  <a:cubicBezTo>
                    <a:pt x="94" y="32"/>
                    <a:pt x="96" y="29"/>
                    <a:pt x="99" y="28"/>
                  </a:cubicBezTo>
                  <a:cubicBezTo>
                    <a:pt x="102" y="26"/>
                    <a:pt x="103" y="27"/>
                    <a:pt x="105" y="28"/>
                  </a:cubicBezTo>
                  <a:cubicBezTo>
                    <a:pt x="108" y="29"/>
                    <a:pt x="109" y="31"/>
                    <a:pt x="111" y="32"/>
                  </a:cubicBezTo>
                  <a:cubicBezTo>
                    <a:pt x="115" y="34"/>
                    <a:pt x="123" y="38"/>
                    <a:pt x="124" y="31"/>
                  </a:cubicBezTo>
                  <a:cubicBezTo>
                    <a:pt x="124" y="26"/>
                    <a:pt x="124" y="25"/>
                    <a:pt x="127" y="21"/>
                  </a:cubicBezTo>
                  <a:cubicBezTo>
                    <a:pt x="129" y="19"/>
                    <a:pt x="131" y="17"/>
                    <a:pt x="132" y="15"/>
                  </a:cubicBezTo>
                  <a:cubicBezTo>
                    <a:pt x="133" y="13"/>
                    <a:pt x="132" y="12"/>
                    <a:pt x="134" y="11"/>
                  </a:cubicBezTo>
                  <a:cubicBezTo>
                    <a:pt x="136" y="10"/>
                    <a:pt x="137" y="11"/>
                    <a:pt x="139" y="12"/>
                  </a:cubicBezTo>
                  <a:cubicBezTo>
                    <a:pt x="141" y="13"/>
                    <a:pt x="147" y="14"/>
                    <a:pt x="146" y="9"/>
                  </a:cubicBezTo>
                  <a:cubicBezTo>
                    <a:pt x="145" y="5"/>
                    <a:pt x="139" y="7"/>
                    <a:pt x="137" y="8"/>
                  </a:cubicBezTo>
                  <a:cubicBezTo>
                    <a:pt x="134" y="9"/>
                    <a:pt x="131" y="11"/>
                    <a:pt x="128" y="8"/>
                  </a:cubicBezTo>
                  <a:cubicBezTo>
                    <a:pt x="124" y="6"/>
                    <a:pt x="126" y="3"/>
                    <a:pt x="130" y="3"/>
                  </a:cubicBezTo>
                  <a:cubicBezTo>
                    <a:pt x="134" y="3"/>
                    <a:pt x="137" y="5"/>
                    <a:pt x="141" y="5"/>
                  </a:cubicBezTo>
                  <a:cubicBezTo>
                    <a:pt x="142" y="5"/>
                    <a:pt x="144" y="4"/>
                    <a:pt x="145" y="5"/>
                  </a:cubicBezTo>
                  <a:cubicBezTo>
                    <a:pt x="147" y="5"/>
                    <a:pt x="146" y="6"/>
                    <a:pt x="148" y="7"/>
                  </a:cubicBezTo>
                  <a:cubicBezTo>
                    <a:pt x="152" y="10"/>
                    <a:pt x="162" y="11"/>
                    <a:pt x="168" y="10"/>
                  </a:cubicBezTo>
                  <a:cubicBezTo>
                    <a:pt x="174" y="9"/>
                    <a:pt x="184" y="11"/>
                    <a:pt x="174" y="17"/>
                  </a:cubicBezTo>
                  <a:cubicBezTo>
                    <a:pt x="169" y="20"/>
                    <a:pt x="165" y="26"/>
                    <a:pt x="172" y="29"/>
                  </a:cubicBezTo>
                  <a:cubicBezTo>
                    <a:pt x="171" y="31"/>
                    <a:pt x="170" y="32"/>
                    <a:pt x="170" y="35"/>
                  </a:cubicBezTo>
                  <a:cubicBezTo>
                    <a:pt x="172" y="36"/>
                    <a:pt x="175" y="36"/>
                    <a:pt x="177" y="37"/>
                  </a:cubicBezTo>
                  <a:cubicBezTo>
                    <a:pt x="179" y="38"/>
                    <a:pt x="181" y="40"/>
                    <a:pt x="183" y="41"/>
                  </a:cubicBezTo>
                  <a:cubicBezTo>
                    <a:pt x="186" y="44"/>
                    <a:pt x="191" y="47"/>
                    <a:pt x="194" y="50"/>
                  </a:cubicBezTo>
                  <a:cubicBezTo>
                    <a:pt x="197" y="52"/>
                    <a:pt x="202" y="57"/>
                    <a:pt x="206" y="54"/>
                  </a:cubicBezTo>
                  <a:cubicBezTo>
                    <a:pt x="210" y="52"/>
                    <a:pt x="210" y="48"/>
                    <a:pt x="211" y="44"/>
                  </a:cubicBezTo>
                  <a:cubicBezTo>
                    <a:pt x="212" y="41"/>
                    <a:pt x="215" y="37"/>
                    <a:pt x="21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Freeform 64"/>
            <p:cNvSpPr>
              <a:spLocks/>
            </p:cNvSpPr>
            <p:nvPr/>
          </p:nvSpPr>
          <p:spPr bwMode="auto">
            <a:xfrm>
              <a:off x="5976143" y="5487641"/>
              <a:ext cx="74789" cy="83646"/>
            </a:xfrm>
            <a:custGeom>
              <a:avLst/>
              <a:gdLst>
                <a:gd name="T0" fmla="*/ 30 w 32"/>
                <a:gd name="T1" fmla="*/ 23 h 36"/>
                <a:gd name="T2" fmla="*/ 25 w 32"/>
                <a:gd name="T3" fmla="*/ 31 h 36"/>
                <a:gd name="T4" fmla="*/ 17 w 32"/>
                <a:gd name="T5" fmla="*/ 36 h 36"/>
                <a:gd name="T6" fmla="*/ 9 w 32"/>
                <a:gd name="T7" fmla="*/ 29 h 36"/>
                <a:gd name="T8" fmla="*/ 9 w 32"/>
                <a:gd name="T9" fmla="*/ 19 h 36"/>
                <a:gd name="T10" fmla="*/ 3 w 32"/>
                <a:gd name="T11" fmla="*/ 12 h 36"/>
                <a:gd name="T12" fmla="*/ 3 w 32"/>
                <a:gd name="T13" fmla="*/ 3 h 36"/>
                <a:gd name="T14" fmla="*/ 11 w 32"/>
                <a:gd name="T15" fmla="*/ 6 h 36"/>
                <a:gd name="T16" fmla="*/ 22 w 32"/>
                <a:gd name="T17" fmla="*/ 10 h 36"/>
                <a:gd name="T18" fmla="*/ 30 w 32"/>
                <a:gd name="T19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6">
                  <a:moveTo>
                    <a:pt x="30" y="23"/>
                  </a:moveTo>
                  <a:cubicBezTo>
                    <a:pt x="30" y="27"/>
                    <a:pt x="28" y="29"/>
                    <a:pt x="25" y="31"/>
                  </a:cubicBezTo>
                  <a:cubicBezTo>
                    <a:pt x="23" y="33"/>
                    <a:pt x="19" y="36"/>
                    <a:pt x="17" y="36"/>
                  </a:cubicBezTo>
                  <a:cubicBezTo>
                    <a:pt x="14" y="35"/>
                    <a:pt x="10" y="31"/>
                    <a:pt x="9" y="29"/>
                  </a:cubicBezTo>
                  <a:cubicBezTo>
                    <a:pt x="8" y="25"/>
                    <a:pt x="9" y="22"/>
                    <a:pt x="9" y="19"/>
                  </a:cubicBezTo>
                  <a:cubicBezTo>
                    <a:pt x="8" y="15"/>
                    <a:pt x="5" y="15"/>
                    <a:pt x="3" y="12"/>
                  </a:cubicBezTo>
                  <a:cubicBezTo>
                    <a:pt x="1" y="9"/>
                    <a:pt x="0" y="5"/>
                    <a:pt x="3" y="3"/>
                  </a:cubicBezTo>
                  <a:cubicBezTo>
                    <a:pt x="7" y="0"/>
                    <a:pt x="8" y="3"/>
                    <a:pt x="11" y="6"/>
                  </a:cubicBezTo>
                  <a:cubicBezTo>
                    <a:pt x="14" y="9"/>
                    <a:pt x="17" y="10"/>
                    <a:pt x="22" y="10"/>
                  </a:cubicBezTo>
                  <a:cubicBezTo>
                    <a:pt x="29" y="9"/>
                    <a:pt x="32" y="17"/>
                    <a:pt x="3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Freeform 65"/>
            <p:cNvSpPr>
              <a:spLocks/>
            </p:cNvSpPr>
            <p:nvPr/>
          </p:nvSpPr>
          <p:spPr bwMode="auto">
            <a:xfrm>
              <a:off x="6353039" y="5492562"/>
              <a:ext cx="142689" cy="162371"/>
            </a:xfrm>
            <a:custGeom>
              <a:avLst/>
              <a:gdLst>
                <a:gd name="T0" fmla="*/ 36 w 61"/>
                <a:gd name="T1" fmla="*/ 51 h 70"/>
                <a:gd name="T2" fmla="*/ 26 w 61"/>
                <a:gd name="T3" fmla="*/ 66 h 70"/>
                <a:gd name="T4" fmla="*/ 14 w 61"/>
                <a:gd name="T5" fmla="*/ 63 h 70"/>
                <a:gd name="T6" fmla="*/ 1 w 61"/>
                <a:gd name="T7" fmla="*/ 62 h 70"/>
                <a:gd name="T8" fmla="*/ 12 w 61"/>
                <a:gd name="T9" fmla="*/ 45 h 70"/>
                <a:gd name="T10" fmla="*/ 18 w 61"/>
                <a:gd name="T11" fmla="*/ 36 h 70"/>
                <a:gd name="T12" fmla="*/ 29 w 61"/>
                <a:gd name="T13" fmla="*/ 33 h 70"/>
                <a:gd name="T14" fmla="*/ 35 w 61"/>
                <a:gd name="T15" fmla="*/ 25 h 70"/>
                <a:gd name="T16" fmla="*/ 39 w 61"/>
                <a:gd name="T17" fmla="*/ 17 h 70"/>
                <a:gd name="T18" fmla="*/ 50 w 61"/>
                <a:gd name="T19" fmla="*/ 7 h 70"/>
                <a:gd name="T20" fmla="*/ 52 w 61"/>
                <a:gd name="T21" fmla="*/ 11 h 70"/>
                <a:gd name="T22" fmla="*/ 60 w 61"/>
                <a:gd name="T23" fmla="*/ 14 h 70"/>
                <a:gd name="T24" fmla="*/ 56 w 61"/>
                <a:gd name="T25" fmla="*/ 22 h 70"/>
                <a:gd name="T26" fmla="*/ 45 w 61"/>
                <a:gd name="T27" fmla="*/ 36 h 70"/>
                <a:gd name="T28" fmla="*/ 42 w 61"/>
                <a:gd name="T29" fmla="*/ 44 h 70"/>
                <a:gd name="T30" fmla="*/ 36 w 61"/>
                <a:gd name="T31" fmla="*/ 5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70">
                  <a:moveTo>
                    <a:pt x="36" y="51"/>
                  </a:moveTo>
                  <a:cubicBezTo>
                    <a:pt x="33" y="56"/>
                    <a:pt x="31" y="62"/>
                    <a:pt x="26" y="66"/>
                  </a:cubicBezTo>
                  <a:cubicBezTo>
                    <a:pt x="21" y="70"/>
                    <a:pt x="19" y="65"/>
                    <a:pt x="14" y="63"/>
                  </a:cubicBezTo>
                  <a:cubicBezTo>
                    <a:pt x="12" y="63"/>
                    <a:pt x="1" y="62"/>
                    <a:pt x="1" y="62"/>
                  </a:cubicBezTo>
                  <a:cubicBezTo>
                    <a:pt x="0" y="54"/>
                    <a:pt x="8" y="50"/>
                    <a:pt x="12" y="45"/>
                  </a:cubicBezTo>
                  <a:cubicBezTo>
                    <a:pt x="15" y="42"/>
                    <a:pt x="16" y="38"/>
                    <a:pt x="18" y="36"/>
                  </a:cubicBezTo>
                  <a:cubicBezTo>
                    <a:pt x="22" y="34"/>
                    <a:pt x="26" y="35"/>
                    <a:pt x="29" y="33"/>
                  </a:cubicBezTo>
                  <a:cubicBezTo>
                    <a:pt x="32" y="32"/>
                    <a:pt x="33" y="28"/>
                    <a:pt x="35" y="25"/>
                  </a:cubicBezTo>
                  <a:cubicBezTo>
                    <a:pt x="37" y="22"/>
                    <a:pt x="38" y="19"/>
                    <a:pt x="39" y="17"/>
                  </a:cubicBezTo>
                  <a:cubicBezTo>
                    <a:pt x="42" y="12"/>
                    <a:pt x="45" y="0"/>
                    <a:pt x="50" y="7"/>
                  </a:cubicBezTo>
                  <a:cubicBezTo>
                    <a:pt x="51" y="8"/>
                    <a:pt x="51" y="10"/>
                    <a:pt x="52" y="11"/>
                  </a:cubicBezTo>
                  <a:cubicBezTo>
                    <a:pt x="55" y="11"/>
                    <a:pt x="59" y="9"/>
                    <a:pt x="60" y="14"/>
                  </a:cubicBezTo>
                  <a:cubicBezTo>
                    <a:pt x="61" y="17"/>
                    <a:pt x="58" y="19"/>
                    <a:pt x="56" y="22"/>
                  </a:cubicBezTo>
                  <a:cubicBezTo>
                    <a:pt x="53" y="26"/>
                    <a:pt x="48" y="31"/>
                    <a:pt x="45" y="36"/>
                  </a:cubicBezTo>
                  <a:cubicBezTo>
                    <a:pt x="44" y="38"/>
                    <a:pt x="44" y="41"/>
                    <a:pt x="42" y="44"/>
                  </a:cubicBezTo>
                  <a:cubicBezTo>
                    <a:pt x="40" y="47"/>
                    <a:pt x="37" y="48"/>
                    <a:pt x="36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Freeform 66"/>
            <p:cNvSpPr>
              <a:spLocks/>
            </p:cNvSpPr>
            <p:nvPr/>
          </p:nvSpPr>
          <p:spPr bwMode="auto">
            <a:xfrm>
              <a:off x="6467191" y="5368570"/>
              <a:ext cx="109231" cy="158434"/>
            </a:xfrm>
            <a:custGeom>
              <a:avLst/>
              <a:gdLst>
                <a:gd name="T0" fmla="*/ 41 w 47"/>
                <a:gd name="T1" fmla="*/ 28 h 68"/>
                <a:gd name="T2" fmla="*/ 31 w 47"/>
                <a:gd name="T3" fmla="*/ 52 h 68"/>
                <a:gd name="T4" fmla="*/ 26 w 47"/>
                <a:gd name="T5" fmla="*/ 61 h 68"/>
                <a:gd name="T6" fmla="*/ 19 w 47"/>
                <a:gd name="T7" fmla="*/ 67 h 68"/>
                <a:gd name="T8" fmla="*/ 16 w 47"/>
                <a:gd name="T9" fmla="*/ 61 h 68"/>
                <a:gd name="T10" fmla="*/ 16 w 47"/>
                <a:gd name="T11" fmla="*/ 52 h 68"/>
                <a:gd name="T12" fmla="*/ 9 w 47"/>
                <a:gd name="T13" fmla="*/ 47 h 68"/>
                <a:gd name="T14" fmla="*/ 14 w 47"/>
                <a:gd name="T15" fmla="*/ 39 h 68"/>
                <a:gd name="T16" fmla="*/ 12 w 47"/>
                <a:gd name="T17" fmla="*/ 30 h 68"/>
                <a:gd name="T18" fmla="*/ 10 w 47"/>
                <a:gd name="T19" fmla="*/ 22 h 68"/>
                <a:gd name="T20" fmla="*/ 4 w 47"/>
                <a:gd name="T21" fmla="*/ 15 h 68"/>
                <a:gd name="T22" fmla="*/ 2 w 47"/>
                <a:gd name="T23" fmla="*/ 10 h 68"/>
                <a:gd name="T24" fmla="*/ 0 w 47"/>
                <a:gd name="T25" fmla="*/ 6 h 68"/>
                <a:gd name="T26" fmla="*/ 7 w 47"/>
                <a:gd name="T27" fmla="*/ 1 h 68"/>
                <a:gd name="T28" fmla="*/ 12 w 47"/>
                <a:gd name="T29" fmla="*/ 10 h 68"/>
                <a:gd name="T30" fmla="*/ 17 w 47"/>
                <a:gd name="T31" fmla="*/ 19 h 68"/>
                <a:gd name="T32" fmla="*/ 18 w 47"/>
                <a:gd name="T33" fmla="*/ 23 h 68"/>
                <a:gd name="T34" fmla="*/ 22 w 47"/>
                <a:gd name="T35" fmla="*/ 25 h 68"/>
                <a:gd name="T36" fmla="*/ 25 w 47"/>
                <a:gd name="T37" fmla="*/ 25 h 68"/>
                <a:gd name="T38" fmla="*/ 25 w 47"/>
                <a:gd name="T39" fmla="*/ 27 h 68"/>
                <a:gd name="T40" fmla="*/ 26 w 47"/>
                <a:gd name="T41" fmla="*/ 32 h 68"/>
                <a:gd name="T42" fmla="*/ 41 w 47"/>
                <a:gd name="T43" fmla="*/ 2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68">
                  <a:moveTo>
                    <a:pt x="41" y="28"/>
                  </a:moveTo>
                  <a:cubicBezTo>
                    <a:pt x="47" y="37"/>
                    <a:pt x="32" y="46"/>
                    <a:pt x="31" y="52"/>
                  </a:cubicBezTo>
                  <a:cubicBezTo>
                    <a:pt x="30" y="56"/>
                    <a:pt x="29" y="58"/>
                    <a:pt x="26" y="61"/>
                  </a:cubicBezTo>
                  <a:cubicBezTo>
                    <a:pt x="24" y="62"/>
                    <a:pt x="21" y="66"/>
                    <a:pt x="19" y="67"/>
                  </a:cubicBezTo>
                  <a:cubicBezTo>
                    <a:pt x="15" y="68"/>
                    <a:pt x="15" y="64"/>
                    <a:pt x="16" y="61"/>
                  </a:cubicBezTo>
                  <a:cubicBezTo>
                    <a:pt x="17" y="58"/>
                    <a:pt x="19" y="54"/>
                    <a:pt x="16" y="52"/>
                  </a:cubicBezTo>
                  <a:cubicBezTo>
                    <a:pt x="14" y="50"/>
                    <a:pt x="10" y="51"/>
                    <a:pt x="9" y="47"/>
                  </a:cubicBezTo>
                  <a:cubicBezTo>
                    <a:pt x="8" y="42"/>
                    <a:pt x="12" y="43"/>
                    <a:pt x="14" y="39"/>
                  </a:cubicBezTo>
                  <a:cubicBezTo>
                    <a:pt x="16" y="36"/>
                    <a:pt x="12" y="33"/>
                    <a:pt x="12" y="30"/>
                  </a:cubicBezTo>
                  <a:cubicBezTo>
                    <a:pt x="12" y="26"/>
                    <a:pt x="13" y="25"/>
                    <a:pt x="10" y="22"/>
                  </a:cubicBezTo>
                  <a:cubicBezTo>
                    <a:pt x="7" y="19"/>
                    <a:pt x="5" y="19"/>
                    <a:pt x="4" y="15"/>
                  </a:cubicBezTo>
                  <a:cubicBezTo>
                    <a:pt x="3" y="13"/>
                    <a:pt x="3" y="12"/>
                    <a:pt x="2" y="10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4" y="0"/>
                    <a:pt x="7" y="1"/>
                  </a:cubicBezTo>
                  <a:cubicBezTo>
                    <a:pt x="10" y="2"/>
                    <a:pt x="11" y="8"/>
                    <a:pt x="12" y="10"/>
                  </a:cubicBezTo>
                  <a:cubicBezTo>
                    <a:pt x="13" y="14"/>
                    <a:pt x="16" y="16"/>
                    <a:pt x="17" y="19"/>
                  </a:cubicBezTo>
                  <a:cubicBezTo>
                    <a:pt x="18" y="20"/>
                    <a:pt x="18" y="22"/>
                    <a:pt x="18" y="23"/>
                  </a:cubicBezTo>
                  <a:cubicBezTo>
                    <a:pt x="20" y="25"/>
                    <a:pt x="20" y="24"/>
                    <a:pt x="22" y="25"/>
                  </a:cubicBezTo>
                  <a:cubicBezTo>
                    <a:pt x="23" y="25"/>
                    <a:pt x="24" y="24"/>
                    <a:pt x="25" y="25"/>
                  </a:cubicBezTo>
                  <a:cubicBezTo>
                    <a:pt x="25" y="25"/>
                    <a:pt x="25" y="27"/>
                    <a:pt x="25" y="27"/>
                  </a:cubicBezTo>
                  <a:cubicBezTo>
                    <a:pt x="26" y="29"/>
                    <a:pt x="25" y="30"/>
                    <a:pt x="26" y="32"/>
                  </a:cubicBezTo>
                  <a:cubicBezTo>
                    <a:pt x="34" y="40"/>
                    <a:pt x="36" y="22"/>
                    <a:pt x="41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Freeform 67"/>
            <p:cNvSpPr>
              <a:spLocks/>
            </p:cNvSpPr>
            <p:nvPr/>
          </p:nvSpPr>
          <p:spPr bwMode="auto">
            <a:xfrm>
              <a:off x="2104843" y="2662400"/>
              <a:ext cx="20666" cy="30506"/>
            </a:xfrm>
            <a:custGeom>
              <a:avLst/>
              <a:gdLst>
                <a:gd name="T0" fmla="*/ 6 w 9"/>
                <a:gd name="T1" fmla="*/ 0 h 13"/>
                <a:gd name="T2" fmla="*/ 5 w 9"/>
                <a:gd name="T3" fmla="*/ 10 h 13"/>
                <a:gd name="T4" fmla="*/ 1 w 9"/>
                <a:gd name="T5" fmla="*/ 6 h 13"/>
                <a:gd name="T6" fmla="*/ 6 w 9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3">
                  <a:moveTo>
                    <a:pt x="6" y="0"/>
                  </a:moveTo>
                  <a:cubicBezTo>
                    <a:pt x="9" y="1"/>
                    <a:pt x="6" y="9"/>
                    <a:pt x="5" y="10"/>
                  </a:cubicBezTo>
                  <a:cubicBezTo>
                    <a:pt x="1" y="13"/>
                    <a:pt x="0" y="9"/>
                    <a:pt x="1" y="6"/>
                  </a:cubicBezTo>
                  <a:cubicBezTo>
                    <a:pt x="1" y="4"/>
                    <a:pt x="3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Freeform 68"/>
            <p:cNvSpPr>
              <a:spLocks/>
            </p:cNvSpPr>
            <p:nvPr/>
          </p:nvSpPr>
          <p:spPr bwMode="auto">
            <a:xfrm>
              <a:off x="1823402" y="2254998"/>
              <a:ext cx="194844" cy="258809"/>
            </a:xfrm>
            <a:custGeom>
              <a:avLst/>
              <a:gdLst>
                <a:gd name="T0" fmla="*/ 76 w 84"/>
                <a:gd name="T1" fmla="*/ 52 h 111"/>
                <a:gd name="T2" fmla="*/ 73 w 84"/>
                <a:gd name="T3" fmla="*/ 49 h 111"/>
                <a:gd name="T4" fmla="*/ 67 w 84"/>
                <a:gd name="T5" fmla="*/ 49 h 111"/>
                <a:gd name="T6" fmla="*/ 62 w 84"/>
                <a:gd name="T7" fmla="*/ 51 h 111"/>
                <a:gd name="T8" fmla="*/ 67 w 84"/>
                <a:gd name="T9" fmla="*/ 43 h 111"/>
                <a:gd name="T10" fmla="*/ 69 w 84"/>
                <a:gd name="T11" fmla="*/ 39 h 111"/>
                <a:gd name="T12" fmla="*/ 68 w 84"/>
                <a:gd name="T13" fmla="*/ 38 h 111"/>
                <a:gd name="T14" fmla="*/ 69 w 84"/>
                <a:gd name="T15" fmla="*/ 35 h 111"/>
                <a:gd name="T16" fmla="*/ 68 w 84"/>
                <a:gd name="T17" fmla="*/ 29 h 111"/>
                <a:gd name="T18" fmla="*/ 65 w 84"/>
                <a:gd name="T19" fmla="*/ 18 h 111"/>
                <a:gd name="T20" fmla="*/ 56 w 84"/>
                <a:gd name="T21" fmla="*/ 16 h 111"/>
                <a:gd name="T22" fmla="*/ 49 w 84"/>
                <a:gd name="T23" fmla="*/ 10 h 111"/>
                <a:gd name="T24" fmla="*/ 35 w 84"/>
                <a:gd name="T25" fmla="*/ 9 h 111"/>
                <a:gd name="T26" fmla="*/ 26 w 84"/>
                <a:gd name="T27" fmla="*/ 2 h 111"/>
                <a:gd name="T28" fmla="*/ 18 w 84"/>
                <a:gd name="T29" fmla="*/ 10 h 111"/>
                <a:gd name="T30" fmla="*/ 7 w 84"/>
                <a:gd name="T31" fmla="*/ 17 h 111"/>
                <a:gd name="T32" fmla="*/ 6 w 84"/>
                <a:gd name="T33" fmla="*/ 22 h 111"/>
                <a:gd name="T34" fmla="*/ 3 w 84"/>
                <a:gd name="T35" fmla="*/ 41 h 111"/>
                <a:gd name="T36" fmla="*/ 12 w 84"/>
                <a:gd name="T37" fmla="*/ 50 h 111"/>
                <a:gd name="T38" fmla="*/ 10 w 84"/>
                <a:gd name="T39" fmla="*/ 54 h 111"/>
                <a:gd name="T40" fmla="*/ 8 w 84"/>
                <a:gd name="T41" fmla="*/ 59 h 111"/>
                <a:gd name="T42" fmla="*/ 19 w 84"/>
                <a:gd name="T43" fmla="*/ 59 h 111"/>
                <a:gd name="T44" fmla="*/ 26 w 84"/>
                <a:gd name="T45" fmla="*/ 65 h 111"/>
                <a:gd name="T46" fmla="*/ 34 w 84"/>
                <a:gd name="T47" fmla="*/ 63 h 111"/>
                <a:gd name="T48" fmla="*/ 29 w 84"/>
                <a:gd name="T49" fmla="*/ 66 h 111"/>
                <a:gd name="T50" fmla="*/ 42 w 84"/>
                <a:gd name="T51" fmla="*/ 67 h 111"/>
                <a:gd name="T52" fmla="*/ 21 w 84"/>
                <a:gd name="T53" fmla="*/ 70 h 111"/>
                <a:gd name="T54" fmla="*/ 25 w 84"/>
                <a:gd name="T55" fmla="*/ 84 h 111"/>
                <a:gd name="T56" fmla="*/ 27 w 84"/>
                <a:gd name="T57" fmla="*/ 89 h 111"/>
                <a:gd name="T58" fmla="*/ 32 w 84"/>
                <a:gd name="T59" fmla="*/ 93 h 111"/>
                <a:gd name="T60" fmla="*/ 27 w 84"/>
                <a:gd name="T61" fmla="*/ 95 h 111"/>
                <a:gd name="T62" fmla="*/ 38 w 84"/>
                <a:gd name="T63" fmla="*/ 109 h 111"/>
                <a:gd name="T64" fmla="*/ 45 w 84"/>
                <a:gd name="T65" fmla="*/ 106 h 111"/>
                <a:gd name="T66" fmla="*/ 49 w 84"/>
                <a:gd name="T67" fmla="*/ 107 h 111"/>
                <a:gd name="T68" fmla="*/ 44 w 84"/>
                <a:gd name="T69" fmla="*/ 91 h 111"/>
                <a:gd name="T70" fmla="*/ 53 w 84"/>
                <a:gd name="T71" fmla="*/ 108 h 111"/>
                <a:gd name="T72" fmla="*/ 55 w 84"/>
                <a:gd name="T73" fmla="*/ 91 h 111"/>
                <a:gd name="T74" fmla="*/ 61 w 84"/>
                <a:gd name="T75" fmla="*/ 94 h 111"/>
                <a:gd name="T76" fmla="*/ 59 w 84"/>
                <a:gd name="T77" fmla="*/ 75 h 111"/>
                <a:gd name="T78" fmla="*/ 62 w 84"/>
                <a:gd name="T79" fmla="*/ 88 h 111"/>
                <a:gd name="T80" fmla="*/ 77 w 84"/>
                <a:gd name="T81" fmla="*/ 70 h 111"/>
                <a:gd name="T82" fmla="*/ 83 w 84"/>
                <a:gd name="T83" fmla="*/ 6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4" h="111">
                  <a:moveTo>
                    <a:pt x="83" y="61"/>
                  </a:moveTo>
                  <a:cubicBezTo>
                    <a:pt x="83" y="58"/>
                    <a:pt x="79" y="52"/>
                    <a:pt x="76" y="52"/>
                  </a:cubicBezTo>
                  <a:cubicBezTo>
                    <a:pt x="75" y="54"/>
                    <a:pt x="77" y="56"/>
                    <a:pt x="75" y="58"/>
                  </a:cubicBezTo>
                  <a:cubicBezTo>
                    <a:pt x="72" y="57"/>
                    <a:pt x="74" y="51"/>
                    <a:pt x="73" y="49"/>
                  </a:cubicBezTo>
                  <a:cubicBezTo>
                    <a:pt x="72" y="47"/>
                    <a:pt x="70" y="46"/>
                    <a:pt x="69" y="47"/>
                  </a:cubicBezTo>
                  <a:cubicBezTo>
                    <a:pt x="68" y="47"/>
                    <a:pt x="68" y="48"/>
                    <a:pt x="67" y="49"/>
                  </a:cubicBezTo>
                  <a:cubicBezTo>
                    <a:pt x="66" y="49"/>
                    <a:pt x="65" y="49"/>
                    <a:pt x="65" y="49"/>
                  </a:cubicBezTo>
                  <a:cubicBezTo>
                    <a:pt x="64" y="50"/>
                    <a:pt x="63" y="52"/>
                    <a:pt x="62" y="51"/>
                  </a:cubicBezTo>
                  <a:cubicBezTo>
                    <a:pt x="60" y="50"/>
                    <a:pt x="63" y="48"/>
                    <a:pt x="64" y="47"/>
                  </a:cubicBezTo>
                  <a:cubicBezTo>
                    <a:pt x="65" y="46"/>
                    <a:pt x="66" y="45"/>
                    <a:pt x="67" y="43"/>
                  </a:cubicBezTo>
                  <a:cubicBezTo>
                    <a:pt x="67" y="42"/>
                    <a:pt x="68" y="42"/>
                    <a:pt x="68" y="41"/>
                  </a:cubicBezTo>
                  <a:cubicBezTo>
                    <a:pt x="68" y="40"/>
                    <a:pt x="69" y="39"/>
                    <a:pt x="69" y="39"/>
                  </a:cubicBezTo>
                  <a:cubicBezTo>
                    <a:pt x="69" y="39"/>
                    <a:pt x="69" y="38"/>
                    <a:pt x="69" y="38"/>
                  </a:cubicBezTo>
                  <a:cubicBezTo>
                    <a:pt x="69" y="38"/>
                    <a:pt x="69" y="38"/>
                    <a:pt x="68" y="38"/>
                  </a:cubicBezTo>
                  <a:cubicBezTo>
                    <a:pt x="68" y="37"/>
                    <a:pt x="69" y="36"/>
                    <a:pt x="69" y="36"/>
                  </a:cubicBezTo>
                  <a:cubicBezTo>
                    <a:pt x="69" y="36"/>
                    <a:pt x="69" y="36"/>
                    <a:pt x="69" y="35"/>
                  </a:cubicBezTo>
                  <a:cubicBezTo>
                    <a:pt x="69" y="35"/>
                    <a:pt x="69" y="34"/>
                    <a:pt x="69" y="33"/>
                  </a:cubicBezTo>
                  <a:cubicBezTo>
                    <a:pt x="69" y="32"/>
                    <a:pt x="68" y="31"/>
                    <a:pt x="68" y="29"/>
                  </a:cubicBezTo>
                  <a:cubicBezTo>
                    <a:pt x="67" y="27"/>
                    <a:pt x="65" y="24"/>
                    <a:pt x="67" y="21"/>
                  </a:cubicBezTo>
                  <a:cubicBezTo>
                    <a:pt x="67" y="21"/>
                    <a:pt x="66" y="19"/>
                    <a:pt x="65" y="18"/>
                  </a:cubicBezTo>
                  <a:cubicBezTo>
                    <a:pt x="64" y="17"/>
                    <a:pt x="62" y="18"/>
                    <a:pt x="61" y="17"/>
                  </a:cubicBezTo>
                  <a:cubicBezTo>
                    <a:pt x="59" y="17"/>
                    <a:pt x="58" y="16"/>
                    <a:pt x="56" y="16"/>
                  </a:cubicBezTo>
                  <a:cubicBezTo>
                    <a:pt x="54" y="17"/>
                    <a:pt x="53" y="18"/>
                    <a:pt x="52" y="16"/>
                  </a:cubicBezTo>
                  <a:cubicBezTo>
                    <a:pt x="50" y="14"/>
                    <a:pt x="51" y="12"/>
                    <a:pt x="49" y="10"/>
                  </a:cubicBezTo>
                  <a:cubicBezTo>
                    <a:pt x="47" y="8"/>
                    <a:pt x="44" y="6"/>
                    <a:pt x="42" y="7"/>
                  </a:cubicBezTo>
                  <a:cubicBezTo>
                    <a:pt x="40" y="7"/>
                    <a:pt x="37" y="11"/>
                    <a:pt x="35" y="9"/>
                  </a:cubicBezTo>
                  <a:cubicBezTo>
                    <a:pt x="33" y="8"/>
                    <a:pt x="35" y="5"/>
                    <a:pt x="33" y="4"/>
                  </a:cubicBezTo>
                  <a:cubicBezTo>
                    <a:pt x="32" y="2"/>
                    <a:pt x="28" y="3"/>
                    <a:pt x="26" y="2"/>
                  </a:cubicBezTo>
                  <a:cubicBezTo>
                    <a:pt x="23" y="1"/>
                    <a:pt x="22" y="0"/>
                    <a:pt x="20" y="4"/>
                  </a:cubicBezTo>
                  <a:cubicBezTo>
                    <a:pt x="19" y="6"/>
                    <a:pt x="19" y="8"/>
                    <a:pt x="18" y="10"/>
                  </a:cubicBezTo>
                  <a:cubicBezTo>
                    <a:pt x="16" y="12"/>
                    <a:pt x="12" y="16"/>
                    <a:pt x="12" y="11"/>
                  </a:cubicBezTo>
                  <a:cubicBezTo>
                    <a:pt x="9" y="11"/>
                    <a:pt x="7" y="15"/>
                    <a:pt x="7" y="17"/>
                  </a:cubicBezTo>
                  <a:cubicBezTo>
                    <a:pt x="8" y="20"/>
                    <a:pt x="12" y="20"/>
                    <a:pt x="14" y="23"/>
                  </a:cubicBezTo>
                  <a:cubicBezTo>
                    <a:pt x="18" y="31"/>
                    <a:pt x="6" y="22"/>
                    <a:pt x="6" y="22"/>
                  </a:cubicBezTo>
                  <a:cubicBezTo>
                    <a:pt x="3" y="26"/>
                    <a:pt x="2" y="31"/>
                    <a:pt x="0" y="35"/>
                  </a:cubicBezTo>
                  <a:cubicBezTo>
                    <a:pt x="1" y="37"/>
                    <a:pt x="2" y="38"/>
                    <a:pt x="3" y="41"/>
                  </a:cubicBezTo>
                  <a:cubicBezTo>
                    <a:pt x="4" y="43"/>
                    <a:pt x="4" y="46"/>
                    <a:pt x="6" y="48"/>
                  </a:cubicBezTo>
                  <a:cubicBezTo>
                    <a:pt x="7" y="50"/>
                    <a:pt x="9" y="51"/>
                    <a:pt x="12" y="50"/>
                  </a:cubicBezTo>
                  <a:cubicBezTo>
                    <a:pt x="14" y="50"/>
                    <a:pt x="16" y="47"/>
                    <a:pt x="18" y="49"/>
                  </a:cubicBezTo>
                  <a:cubicBezTo>
                    <a:pt x="16" y="52"/>
                    <a:pt x="13" y="53"/>
                    <a:pt x="10" y="54"/>
                  </a:cubicBezTo>
                  <a:cubicBezTo>
                    <a:pt x="9" y="55"/>
                    <a:pt x="6" y="55"/>
                    <a:pt x="6" y="57"/>
                  </a:cubicBezTo>
                  <a:cubicBezTo>
                    <a:pt x="5" y="58"/>
                    <a:pt x="8" y="58"/>
                    <a:pt x="8" y="59"/>
                  </a:cubicBezTo>
                  <a:cubicBezTo>
                    <a:pt x="10" y="62"/>
                    <a:pt x="9" y="66"/>
                    <a:pt x="13" y="65"/>
                  </a:cubicBezTo>
                  <a:cubicBezTo>
                    <a:pt x="16" y="64"/>
                    <a:pt x="16" y="59"/>
                    <a:pt x="19" y="59"/>
                  </a:cubicBezTo>
                  <a:cubicBezTo>
                    <a:pt x="20" y="62"/>
                    <a:pt x="17" y="63"/>
                    <a:pt x="17" y="66"/>
                  </a:cubicBezTo>
                  <a:cubicBezTo>
                    <a:pt x="21" y="66"/>
                    <a:pt x="23" y="66"/>
                    <a:pt x="26" y="65"/>
                  </a:cubicBezTo>
                  <a:cubicBezTo>
                    <a:pt x="28" y="63"/>
                    <a:pt x="29" y="62"/>
                    <a:pt x="31" y="61"/>
                  </a:cubicBezTo>
                  <a:cubicBezTo>
                    <a:pt x="32" y="61"/>
                    <a:pt x="34" y="61"/>
                    <a:pt x="34" y="63"/>
                  </a:cubicBezTo>
                  <a:cubicBezTo>
                    <a:pt x="34" y="65"/>
                    <a:pt x="34" y="66"/>
                    <a:pt x="32" y="66"/>
                  </a:cubicBezTo>
                  <a:cubicBezTo>
                    <a:pt x="32" y="65"/>
                    <a:pt x="30" y="65"/>
                    <a:pt x="29" y="66"/>
                  </a:cubicBezTo>
                  <a:cubicBezTo>
                    <a:pt x="33" y="68"/>
                    <a:pt x="33" y="69"/>
                    <a:pt x="36" y="67"/>
                  </a:cubicBezTo>
                  <a:cubicBezTo>
                    <a:pt x="37" y="66"/>
                    <a:pt x="43" y="63"/>
                    <a:pt x="42" y="67"/>
                  </a:cubicBezTo>
                  <a:cubicBezTo>
                    <a:pt x="39" y="66"/>
                    <a:pt x="36" y="71"/>
                    <a:pt x="32" y="70"/>
                  </a:cubicBezTo>
                  <a:cubicBezTo>
                    <a:pt x="31" y="67"/>
                    <a:pt x="24" y="69"/>
                    <a:pt x="21" y="70"/>
                  </a:cubicBezTo>
                  <a:cubicBezTo>
                    <a:pt x="17" y="71"/>
                    <a:pt x="17" y="74"/>
                    <a:pt x="20" y="77"/>
                  </a:cubicBezTo>
                  <a:cubicBezTo>
                    <a:pt x="22" y="79"/>
                    <a:pt x="25" y="81"/>
                    <a:pt x="25" y="84"/>
                  </a:cubicBezTo>
                  <a:cubicBezTo>
                    <a:pt x="23" y="79"/>
                    <a:pt x="19" y="86"/>
                    <a:pt x="25" y="87"/>
                  </a:cubicBezTo>
                  <a:cubicBezTo>
                    <a:pt x="26" y="88"/>
                    <a:pt x="26" y="88"/>
                    <a:pt x="27" y="89"/>
                  </a:cubicBezTo>
                  <a:cubicBezTo>
                    <a:pt x="27" y="89"/>
                    <a:pt x="28" y="91"/>
                    <a:pt x="29" y="91"/>
                  </a:cubicBezTo>
                  <a:cubicBezTo>
                    <a:pt x="29" y="92"/>
                    <a:pt x="31" y="92"/>
                    <a:pt x="32" y="93"/>
                  </a:cubicBezTo>
                  <a:cubicBezTo>
                    <a:pt x="34" y="94"/>
                    <a:pt x="36" y="97"/>
                    <a:pt x="32" y="96"/>
                  </a:cubicBezTo>
                  <a:cubicBezTo>
                    <a:pt x="30" y="96"/>
                    <a:pt x="30" y="93"/>
                    <a:pt x="27" y="95"/>
                  </a:cubicBezTo>
                  <a:cubicBezTo>
                    <a:pt x="25" y="96"/>
                    <a:pt x="25" y="98"/>
                    <a:pt x="26" y="100"/>
                  </a:cubicBezTo>
                  <a:cubicBezTo>
                    <a:pt x="27" y="105"/>
                    <a:pt x="34" y="108"/>
                    <a:pt x="38" y="109"/>
                  </a:cubicBezTo>
                  <a:cubicBezTo>
                    <a:pt x="40" y="110"/>
                    <a:pt x="43" y="111"/>
                    <a:pt x="45" y="110"/>
                  </a:cubicBezTo>
                  <a:cubicBezTo>
                    <a:pt x="48" y="110"/>
                    <a:pt x="48" y="107"/>
                    <a:pt x="45" y="106"/>
                  </a:cubicBezTo>
                  <a:cubicBezTo>
                    <a:pt x="44" y="105"/>
                    <a:pt x="44" y="103"/>
                    <a:pt x="46" y="104"/>
                  </a:cubicBezTo>
                  <a:cubicBezTo>
                    <a:pt x="47" y="105"/>
                    <a:pt x="48" y="106"/>
                    <a:pt x="49" y="107"/>
                  </a:cubicBezTo>
                  <a:cubicBezTo>
                    <a:pt x="51" y="105"/>
                    <a:pt x="49" y="101"/>
                    <a:pt x="48" y="99"/>
                  </a:cubicBezTo>
                  <a:cubicBezTo>
                    <a:pt x="46" y="97"/>
                    <a:pt x="43" y="94"/>
                    <a:pt x="44" y="91"/>
                  </a:cubicBezTo>
                  <a:cubicBezTo>
                    <a:pt x="47" y="91"/>
                    <a:pt x="50" y="97"/>
                    <a:pt x="51" y="99"/>
                  </a:cubicBezTo>
                  <a:cubicBezTo>
                    <a:pt x="51" y="100"/>
                    <a:pt x="51" y="107"/>
                    <a:pt x="53" y="108"/>
                  </a:cubicBezTo>
                  <a:cubicBezTo>
                    <a:pt x="56" y="110"/>
                    <a:pt x="57" y="102"/>
                    <a:pt x="57" y="100"/>
                  </a:cubicBezTo>
                  <a:cubicBezTo>
                    <a:pt x="57" y="97"/>
                    <a:pt x="54" y="95"/>
                    <a:pt x="55" y="91"/>
                  </a:cubicBezTo>
                  <a:cubicBezTo>
                    <a:pt x="56" y="92"/>
                    <a:pt x="56" y="96"/>
                    <a:pt x="58" y="97"/>
                  </a:cubicBezTo>
                  <a:cubicBezTo>
                    <a:pt x="60" y="98"/>
                    <a:pt x="61" y="96"/>
                    <a:pt x="61" y="94"/>
                  </a:cubicBezTo>
                  <a:cubicBezTo>
                    <a:pt x="63" y="89"/>
                    <a:pt x="59" y="87"/>
                    <a:pt x="59" y="82"/>
                  </a:cubicBezTo>
                  <a:cubicBezTo>
                    <a:pt x="59" y="80"/>
                    <a:pt x="59" y="77"/>
                    <a:pt x="59" y="75"/>
                  </a:cubicBezTo>
                  <a:cubicBezTo>
                    <a:pt x="59" y="73"/>
                    <a:pt x="61" y="71"/>
                    <a:pt x="61" y="75"/>
                  </a:cubicBezTo>
                  <a:cubicBezTo>
                    <a:pt x="62" y="78"/>
                    <a:pt x="62" y="84"/>
                    <a:pt x="62" y="88"/>
                  </a:cubicBezTo>
                  <a:cubicBezTo>
                    <a:pt x="64" y="88"/>
                    <a:pt x="67" y="80"/>
                    <a:pt x="68" y="78"/>
                  </a:cubicBezTo>
                  <a:cubicBezTo>
                    <a:pt x="71" y="74"/>
                    <a:pt x="73" y="72"/>
                    <a:pt x="77" y="70"/>
                  </a:cubicBezTo>
                  <a:cubicBezTo>
                    <a:pt x="79" y="69"/>
                    <a:pt x="82" y="68"/>
                    <a:pt x="83" y="67"/>
                  </a:cubicBezTo>
                  <a:cubicBezTo>
                    <a:pt x="84" y="65"/>
                    <a:pt x="84" y="63"/>
                    <a:pt x="83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Freeform 69"/>
            <p:cNvSpPr>
              <a:spLocks/>
            </p:cNvSpPr>
            <p:nvPr/>
          </p:nvSpPr>
          <p:spPr bwMode="auto">
            <a:xfrm>
              <a:off x="1934601" y="2234333"/>
              <a:ext cx="327693" cy="426099"/>
            </a:xfrm>
            <a:custGeom>
              <a:avLst/>
              <a:gdLst>
                <a:gd name="T0" fmla="*/ 130 w 141"/>
                <a:gd name="T1" fmla="*/ 24 h 183"/>
                <a:gd name="T2" fmla="*/ 125 w 141"/>
                <a:gd name="T3" fmla="*/ 11 h 183"/>
                <a:gd name="T4" fmla="*/ 95 w 141"/>
                <a:gd name="T5" fmla="*/ 7 h 183"/>
                <a:gd name="T6" fmla="*/ 88 w 141"/>
                <a:gd name="T7" fmla="*/ 9 h 183"/>
                <a:gd name="T8" fmla="*/ 80 w 141"/>
                <a:gd name="T9" fmla="*/ 3 h 183"/>
                <a:gd name="T10" fmla="*/ 81 w 141"/>
                <a:gd name="T11" fmla="*/ 19 h 183"/>
                <a:gd name="T12" fmla="*/ 70 w 141"/>
                <a:gd name="T13" fmla="*/ 19 h 183"/>
                <a:gd name="T14" fmla="*/ 66 w 141"/>
                <a:gd name="T15" fmla="*/ 21 h 183"/>
                <a:gd name="T16" fmla="*/ 58 w 141"/>
                <a:gd name="T17" fmla="*/ 36 h 183"/>
                <a:gd name="T18" fmla="*/ 63 w 141"/>
                <a:gd name="T19" fmla="*/ 52 h 183"/>
                <a:gd name="T20" fmla="*/ 66 w 141"/>
                <a:gd name="T21" fmla="*/ 62 h 183"/>
                <a:gd name="T22" fmla="*/ 53 w 141"/>
                <a:gd name="T23" fmla="*/ 48 h 183"/>
                <a:gd name="T24" fmla="*/ 32 w 141"/>
                <a:gd name="T25" fmla="*/ 38 h 183"/>
                <a:gd name="T26" fmla="*/ 24 w 141"/>
                <a:gd name="T27" fmla="*/ 45 h 183"/>
                <a:gd name="T28" fmla="*/ 23 w 141"/>
                <a:gd name="T29" fmla="*/ 48 h 183"/>
                <a:gd name="T30" fmla="*/ 25 w 141"/>
                <a:gd name="T31" fmla="*/ 52 h 183"/>
                <a:gd name="T32" fmla="*/ 43 w 141"/>
                <a:gd name="T33" fmla="*/ 83 h 183"/>
                <a:gd name="T34" fmla="*/ 47 w 141"/>
                <a:gd name="T35" fmla="*/ 89 h 183"/>
                <a:gd name="T36" fmla="*/ 54 w 141"/>
                <a:gd name="T37" fmla="*/ 94 h 183"/>
                <a:gd name="T38" fmla="*/ 41 w 141"/>
                <a:gd name="T39" fmla="*/ 93 h 183"/>
                <a:gd name="T40" fmla="*/ 18 w 141"/>
                <a:gd name="T41" fmla="*/ 118 h 183"/>
                <a:gd name="T42" fmla="*/ 35 w 141"/>
                <a:gd name="T43" fmla="*/ 107 h 183"/>
                <a:gd name="T44" fmla="*/ 31 w 141"/>
                <a:gd name="T45" fmla="*/ 126 h 183"/>
                <a:gd name="T46" fmla="*/ 44 w 141"/>
                <a:gd name="T47" fmla="*/ 136 h 183"/>
                <a:gd name="T48" fmla="*/ 53 w 141"/>
                <a:gd name="T49" fmla="*/ 125 h 183"/>
                <a:gd name="T50" fmla="*/ 35 w 141"/>
                <a:gd name="T51" fmla="*/ 143 h 183"/>
                <a:gd name="T52" fmla="*/ 16 w 141"/>
                <a:gd name="T53" fmla="*/ 125 h 183"/>
                <a:gd name="T54" fmla="*/ 16 w 141"/>
                <a:gd name="T55" fmla="*/ 143 h 183"/>
                <a:gd name="T56" fmla="*/ 0 w 141"/>
                <a:gd name="T57" fmla="*/ 168 h 183"/>
                <a:gd name="T58" fmla="*/ 9 w 141"/>
                <a:gd name="T59" fmla="*/ 175 h 183"/>
                <a:gd name="T60" fmla="*/ 24 w 141"/>
                <a:gd name="T61" fmla="*/ 171 h 183"/>
                <a:gd name="T62" fmla="*/ 33 w 141"/>
                <a:gd name="T63" fmla="*/ 173 h 183"/>
                <a:gd name="T64" fmla="*/ 47 w 141"/>
                <a:gd name="T65" fmla="*/ 176 h 183"/>
                <a:gd name="T66" fmla="*/ 54 w 141"/>
                <a:gd name="T67" fmla="*/ 167 h 183"/>
                <a:gd name="T68" fmla="*/ 66 w 141"/>
                <a:gd name="T69" fmla="*/ 177 h 183"/>
                <a:gd name="T70" fmla="*/ 75 w 141"/>
                <a:gd name="T71" fmla="*/ 175 h 183"/>
                <a:gd name="T72" fmla="*/ 86 w 141"/>
                <a:gd name="T73" fmla="*/ 168 h 183"/>
                <a:gd name="T74" fmla="*/ 79 w 141"/>
                <a:gd name="T75" fmla="*/ 150 h 183"/>
                <a:gd name="T76" fmla="*/ 58 w 141"/>
                <a:gd name="T77" fmla="*/ 152 h 183"/>
                <a:gd name="T78" fmla="*/ 60 w 141"/>
                <a:gd name="T79" fmla="*/ 143 h 183"/>
                <a:gd name="T80" fmla="*/ 79 w 141"/>
                <a:gd name="T81" fmla="*/ 147 h 183"/>
                <a:gd name="T82" fmla="*/ 88 w 141"/>
                <a:gd name="T83" fmla="*/ 124 h 183"/>
                <a:gd name="T84" fmla="*/ 108 w 141"/>
                <a:gd name="T85" fmla="*/ 111 h 183"/>
                <a:gd name="T86" fmla="*/ 109 w 141"/>
                <a:gd name="T87" fmla="*/ 102 h 183"/>
                <a:gd name="T88" fmla="*/ 87 w 141"/>
                <a:gd name="T89" fmla="*/ 87 h 183"/>
                <a:gd name="T90" fmla="*/ 90 w 141"/>
                <a:gd name="T91" fmla="*/ 80 h 183"/>
                <a:gd name="T92" fmla="*/ 100 w 141"/>
                <a:gd name="T93" fmla="*/ 66 h 183"/>
                <a:gd name="T94" fmla="*/ 120 w 141"/>
                <a:gd name="T95" fmla="*/ 59 h 183"/>
                <a:gd name="T96" fmla="*/ 128 w 141"/>
                <a:gd name="T97" fmla="*/ 57 h 183"/>
                <a:gd name="T98" fmla="*/ 140 w 141"/>
                <a:gd name="T99" fmla="*/ 4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1" h="183">
                  <a:moveTo>
                    <a:pt x="141" y="35"/>
                  </a:moveTo>
                  <a:cubicBezTo>
                    <a:pt x="141" y="33"/>
                    <a:pt x="139" y="29"/>
                    <a:pt x="138" y="28"/>
                  </a:cubicBezTo>
                  <a:cubicBezTo>
                    <a:pt x="136" y="25"/>
                    <a:pt x="132" y="26"/>
                    <a:pt x="130" y="24"/>
                  </a:cubicBezTo>
                  <a:cubicBezTo>
                    <a:pt x="128" y="22"/>
                    <a:pt x="129" y="19"/>
                    <a:pt x="128" y="17"/>
                  </a:cubicBezTo>
                  <a:cubicBezTo>
                    <a:pt x="127" y="17"/>
                    <a:pt x="126" y="17"/>
                    <a:pt x="125" y="16"/>
                  </a:cubicBezTo>
                  <a:cubicBezTo>
                    <a:pt x="124" y="14"/>
                    <a:pt x="122" y="13"/>
                    <a:pt x="125" y="11"/>
                  </a:cubicBezTo>
                  <a:cubicBezTo>
                    <a:pt x="122" y="9"/>
                    <a:pt x="122" y="7"/>
                    <a:pt x="120" y="6"/>
                  </a:cubicBezTo>
                  <a:cubicBezTo>
                    <a:pt x="116" y="4"/>
                    <a:pt x="115" y="6"/>
                    <a:pt x="111" y="8"/>
                  </a:cubicBezTo>
                  <a:cubicBezTo>
                    <a:pt x="106" y="10"/>
                    <a:pt x="99" y="3"/>
                    <a:pt x="95" y="7"/>
                  </a:cubicBezTo>
                  <a:cubicBezTo>
                    <a:pt x="92" y="10"/>
                    <a:pt x="94" y="13"/>
                    <a:pt x="94" y="15"/>
                  </a:cubicBezTo>
                  <a:cubicBezTo>
                    <a:pt x="93" y="19"/>
                    <a:pt x="90" y="19"/>
                    <a:pt x="89" y="16"/>
                  </a:cubicBezTo>
                  <a:cubicBezTo>
                    <a:pt x="88" y="15"/>
                    <a:pt x="88" y="10"/>
                    <a:pt x="88" y="9"/>
                  </a:cubicBezTo>
                  <a:cubicBezTo>
                    <a:pt x="88" y="8"/>
                    <a:pt x="88" y="6"/>
                    <a:pt x="88" y="5"/>
                  </a:cubicBezTo>
                  <a:cubicBezTo>
                    <a:pt x="88" y="4"/>
                    <a:pt x="87" y="3"/>
                    <a:pt x="86" y="2"/>
                  </a:cubicBezTo>
                  <a:cubicBezTo>
                    <a:pt x="84" y="2"/>
                    <a:pt x="81" y="0"/>
                    <a:pt x="80" y="3"/>
                  </a:cubicBezTo>
                  <a:cubicBezTo>
                    <a:pt x="79" y="5"/>
                    <a:pt x="81" y="7"/>
                    <a:pt x="82" y="9"/>
                  </a:cubicBezTo>
                  <a:cubicBezTo>
                    <a:pt x="83" y="11"/>
                    <a:pt x="86" y="17"/>
                    <a:pt x="84" y="19"/>
                  </a:cubicBezTo>
                  <a:cubicBezTo>
                    <a:pt x="84" y="20"/>
                    <a:pt x="82" y="19"/>
                    <a:pt x="81" y="19"/>
                  </a:cubicBezTo>
                  <a:cubicBezTo>
                    <a:pt x="81" y="20"/>
                    <a:pt x="81" y="21"/>
                    <a:pt x="80" y="22"/>
                  </a:cubicBezTo>
                  <a:cubicBezTo>
                    <a:pt x="78" y="23"/>
                    <a:pt x="76" y="22"/>
                    <a:pt x="76" y="20"/>
                  </a:cubicBezTo>
                  <a:cubicBezTo>
                    <a:pt x="74" y="18"/>
                    <a:pt x="72" y="19"/>
                    <a:pt x="70" y="19"/>
                  </a:cubicBezTo>
                  <a:cubicBezTo>
                    <a:pt x="71" y="21"/>
                    <a:pt x="76" y="25"/>
                    <a:pt x="73" y="27"/>
                  </a:cubicBezTo>
                  <a:cubicBezTo>
                    <a:pt x="71" y="28"/>
                    <a:pt x="71" y="26"/>
                    <a:pt x="70" y="25"/>
                  </a:cubicBezTo>
                  <a:cubicBezTo>
                    <a:pt x="69" y="23"/>
                    <a:pt x="68" y="22"/>
                    <a:pt x="66" y="21"/>
                  </a:cubicBezTo>
                  <a:cubicBezTo>
                    <a:pt x="66" y="21"/>
                    <a:pt x="65" y="21"/>
                    <a:pt x="65" y="21"/>
                  </a:cubicBezTo>
                  <a:cubicBezTo>
                    <a:pt x="65" y="24"/>
                    <a:pt x="62" y="27"/>
                    <a:pt x="60" y="29"/>
                  </a:cubicBezTo>
                  <a:cubicBezTo>
                    <a:pt x="59" y="31"/>
                    <a:pt x="58" y="33"/>
                    <a:pt x="58" y="36"/>
                  </a:cubicBezTo>
                  <a:cubicBezTo>
                    <a:pt x="58" y="39"/>
                    <a:pt x="61" y="42"/>
                    <a:pt x="61" y="44"/>
                  </a:cubicBezTo>
                  <a:cubicBezTo>
                    <a:pt x="61" y="47"/>
                    <a:pt x="59" y="49"/>
                    <a:pt x="61" y="52"/>
                  </a:cubicBezTo>
                  <a:cubicBezTo>
                    <a:pt x="61" y="52"/>
                    <a:pt x="62" y="52"/>
                    <a:pt x="63" y="52"/>
                  </a:cubicBezTo>
                  <a:cubicBezTo>
                    <a:pt x="64" y="57"/>
                    <a:pt x="69" y="55"/>
                    <a:pt x="72" y="57"/>
                  </a:cubicBezTo>
                  <a:cubicBezTo>
                    <a:pt x="72" y="58"/>
                    <a:pt x="70" y="58"/>
                    <a:pt x="69" y="59"/>
                  </a:cubicBezTo>
                  <a:cubicBezTo>
                    <a:pt x="68" y="60"/>
                    <a:pt x="67" y="61"/>
                    <a:pt x="66" y="62"/>
                  </a:cubicBezTo>
                  <a:cubicBezTo>
                    <a:pt x="63" y="64"/>
                    <a:pt x="63" y="61"/>
                    <a:pt x="59" y="60"/>
                  </a:cubicBezTo>
                  <a:cubicBezTo>
                    <a:pt x="58" y="58"/>
                    <a:pt x="57" y="56"/>
                    <a:pt x="56" y="54"/>
                  </a:cubicBezTo>
                  <a:cubicBezTo>
                    <a:pt x="54" y="52"/>
                    <a:pt x="53" y="51"/>
                    <a:pt x="53" y="48"/>
                  </a:cubicBezTo>
                  <a:cubicBezTo>
                    <a:pt x="51" y="43"/>
                    <a:pt x="47" y="43"/>
                    <a:pt x="43" y="40"/>
                  </a:cubicBezTo>
                  <a:cubicBezTo>
                    <a:pt x="42" y="38"/>
                    <a:pt x="41" y="36"/>
                    <a:pt x="39" y="35"/>
                  </a:cubicBezTo>
                  <a:cubicBezTo>
                    <a:pt x="36" y="34"/>
                    <a:pt x="33" y="35"/>
                    <a:pt x="32" y="38"/>
                  </a:cubicBezTo>
                  <a:cubicBezTo>
                    <a:pt x="30" y="41"/>
                    <a:pt x="33" y="43"/>
                    <a:pt x="28" y="44"/>
                  </a:cubicBezTo>
                  <a:cubicBezTo>
                    <a:pt x="27" y="44"/>
                    <a:pt x="26" y="44"/>
                    <a:pt x="26" y="44"/>
                  </a:cubicBezTo>
                  <a:cubicBezTo>
                    <a:pt x="25" y="45"/>
                    <a:pt x="24" y="45"/>
                    <a:pt x="24" y="45"/>
                  </a:cubicBezTo>
                  <a:cubicBezTo>
                    <a:pt x="24" y="45"/>
                    <a:pt x="23" y="45"/>
                    <a:pt x="23" y="45"/>
                  </a:cubicBezTo>
                  <a:cubicBezTo>
                    <a:pt x="22" y="46"/>
                    <a:pt x="23" y="46"/>
                    <a:pt x="23" y="47"/>
                  </a:cubicBezTo>
                  <a:cubicBezTo>
                    <a:pt x="23" y="47"/>
                    <a:pt x="23" y="47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2" y="49"/>
                    <a:pt x="23" y="49"/>
                    <a:pt x="24" y="50"/>
                  </a:cubicBezTo>
                  <a:cubicBezTo>
                    <a:pt x="24" y="50"/>
                    <a:pt x="25" y="51"/>
                    <a:pt x="25" y="52"/>
                  </a:cubicBezTo>
                  <a:cubicBezTo>
                    <a:pt x="28" y="54"/>
                    <a:pt x="30" y="55"/>
                    <a:pt x="33" y="57"/>
                  </a:cubicBezTo>
                  <a:cubicBezTo>
                    <a:pt x="39" y="63"/>
                    <a:pt x="39" y="70"/>
                    <a:pt x="43" y="76"/>
                  </a:cubicBezTo>
                  <a:cubicBezTo>
                    <a:pt x="43" y="77"/>
                    <a:pt x="47" y="83"/>
                    <a:pt x="43" y="83"/>
                  </a:cubicBezTo>
                  <a:cubicBezTo>
                    <a:pt x="41" y="83"/>
                    <a:pt x="39" y="78"/>
                    <a:pt x="37" y="78"/>
                  </a:cubicBezTo>
                  <a:cubicBezTo>
                    <a:pt x="36" y="80"/>
                    <a:pt x="39" y="83"/>
                    <a:pt x="40" y="85"/>
                  </a:cubicBezTo>
                  <a:cubicBezTo>
                    <a:pt x="42" y="87"/>
                    <a:pt x="45" y="87"/>
                    <a:pt x="47" y="89"/>
                  </a:cubicBezTo>
                  <a:cubicBezTo>
                    <a:pt x="50" y="92"/>
                    <a:pt x="51" y="93"/>
                    <a:pt x="54" y="90"/>
                  </a:cubicBezTo>
                  <a:cubicBezTo>
                    <a:pt x="56" y="88"/>
                    <a:pt x="57" y="88"/>
                    <a:pt x="60" y="86"/>
                  </a:cubicBezTo>
                  <a:cubicBezTo>
                    <a:pt x="61" y="89"/>
                    <a:pt x="55" y="91"/>
                    <a:pt x="54" y="94"/>
                  </a:cubicBezTo>
                  <a:cubicBezTo>
                    <a:pt x="55" y="96"/>
                    <a:pt x="56" y="96"/>
                    <a:pt x="55" y="98"/>
                  </a:cubicBezTo>
                  <a:cubicBezTo>
                    <a:pt x="55" y="100"/>
                    <a:pt x="54" y="100"/>
                    <a:pt x="51" y="99"/>
                  </a:cubicBezTo>
                  <a:cubicBezTo>
                    <a:pt x="47" y="99"/>
                    <a:pt x="45" y="95"/>
                    <a:pt x="41" y="93"/>
                  </a:cubicBezTo>
                  <a:cubicBezTo>
                    <a:pt x="36" y="90"/>
                    <a:pt x="31" y="86"/>
                    <a:pt x="25" y="91"/>
                  </a:cubicBezTo>
                  <a:cubicBezTo>
                    <a:pt x="22" y="94"/>
                    <a:pt x="19" y="99"/>
                    <a:pt x="18" y="104"/>
                  </a:cubicBezTo>
                  <a:cubicBezTo>
                    <a:pt x="17" y="108"/>
                    <a:pt x="13" y="114"/>
                    <a:pt x="18" y="118"/>
                  </a:cubicBezTo>
                  <a:cubicBezTo>
                    <a:pt x="25" y="122"/>
                    <a:pt x="23" y="112"/>
                    <a:pt x="28" y="110"/>
                  </a:cubicBezTo>
                  <a:cubicBezTo>
                    <a:pt x="27" y="112"/>
                    <a:pt x="24" y="122"/>
                    <a:pt x="30" y="118"/>
                  </a:cubicBezTo>
                  <a:cubicBezTo>
                    <a:pt x="33" y="115"/>
                    <a:pt x="33" y="110"/>
                    <a:pt x="35" y="107"/>
                  </a:cubicBezTo>
                  <a:cubicBezTo>
                    <a:pt x="37" y="104"/>
                    <a:pt x="39" y="98"/>
                    <a:pt x="39" y="106"/>
                  </a:cubicBezTo>
                  <a:cubicBezTo>
                    <a:pt x="40" y="108"/>
                    <a:pt x="40" y="118"/>
                    <a:pt x="36" y="117"/>
                  </a:cubicBezTo>
                  <a:cubicBezTo>
                    <a:pt x="35" y="120"/>
                    <a:pt x="32" y="123"/>
                    <a:pt x="31" y="126"/>
                  </a:cubicBezTo>
                  <a:cubicBezTo>
                    <a:pt x="30" y="131"/>
                    <a:pt x="34" y="131"/>
                    <a:pt x="37" y="133"/>
                  </a:cubicBezTo>
                  <a:cubicBezTo>
                    <a:pt x="36" y="136"/>
                    <a:pt x="34" y="139"/>
                    <a:pt x="39" y="140"/>
                  </a:cubicBezTo>
                  <a:cubicBezTo>
                    <a:pt x="41" y="140"/>
                    <a:pt x="43" y="138"/>
                    <a:pt x="44" y="136"/>
                  </a:cubicBezTo>
                  <a:cubicBezTo>
                    <a:pt x="47" y="132"/>
                    <a:pt x="48" y="127"/>
                    <a:pt x="50" y="123"/>
                  </a:cubicBezTo>
                  <a:cubicBezTo>
                    <a:pt x="50" y="123"/>
                    <a:pt x="51" y="119"/>
                    <a:pt x="53" y="120"/>
                  </a:cubicBezTo>
                  <a:cubicBezTo>
                    <a:pt x="55" y="120"/>
                    <a:pt x="53" y="124"/>
                    <a:pt x="53" y="125"/>
                  </a:cubicBezTo>
                  <a:cubicBezTo>
                    <a:pt x="53" y="129"/>
                    <a:pt x="52" y="131"/>
                    <a:pt x="49" y="134"/>
                  </a:cubicBezTo>
                  <a:cubicBezTo>
                    <a:pt x="47" y="138"/>
                    <a:pt x="45" y="146"/>
                    <a:pt x="39" y="145"/>
                  </a:cubicBezTo>
                  <a:cubicBezTo>
                    <a:pt x="37" y="145"/>
                    <a:pt x="37" y="144"/>
                    <a:pt x="35" y="143"/>
                  </a:cubicBezTo>
                  <a:cubicBezTo>
                    <a:pt x="35" y="142"/>
                    <a:pt x="33" y="142"/>
                    <a:pt x="32" y="141"/>
                  </a:cubicBezTo>
                  <a:cubicBezTo>
                    <a:pt x="30" y="140"/>
                    <a:pt x="29" y="137"/>
                    <a:pt x="28" y="135"/>
                  </a:cubicBezTo>
                  <a:cubicBezTo>
                    <a:pt x="25" y="131"/>
                    <a:pt x="22" y="124"/>
                    <a:pt x="16" y="125"/>
                  </a:cubicBezTo>
                  <a:cubicBezTo>
                    <a:pt x="14" y="126"/>
                    <a:pt x="11" y="129"/>
                    <a:pt x="10" y="130"/>
                  </a:cubicBezTo>
                  <a:cubicBezTo>
                    <a:pt x="8" y="133"/>
                    <a:pt x="11" y="134"/>
                    <a:pt x="12" y="137"/>
                  </a:cubicBezTo>
                  <a:cubicBezTo>
                    <a:pt x="13" y="141"/>
                    <a:pt x="13" y="140"/>
                    <a:pt x="16" y="143"/>
                  </a:cubicBezTo>
                  <a:cubicBezTo>
                    <a:pt x="17" y="144"/>
                    <a:pt x="19" y="147"/>
                    <a:pt x="19" y="149"/>
                  </a:cubicBezTo>
                  <a:cubicBezTo>
                    <a:pt x="21" y="155"/>
                    <a:pt x="11" y="154"/>
                    <a:pt x="8" y="156"/>
                  </a:cubicBezTo>
                  <a:cubicBezTo>
                    <a:pt x="3" y="159"/>
                    <a:pt x="0" y="162"/>
                    <a:pt x="0" y="168"/>
                  </a:cubicBezTo>
                  <a:cubicBezTo>
                    <a:pt x="0" y="170"/>
                    <a:pt x="2" y="174"/>
                    <a:pt x="5" y="173"/>
                  </a:cubicBezTo>
                  <a:cubicBezTo>
                    <a:pt x="7" y="171"/>
                    <a:pt x="5" y="167"/>
                    <a:pt x="8" y="166"/>
                  </a:cubicBezTo>
                  <a:cubicBezTo>
                    <a:pt x="10" y="169"/>
                    <a:pt x="5" y="172"/>
                    <a:pt x="9" y="175"/>
                  </a:cubicBezTo>
                  <a:cubicBezTo>
                    <a:pt x="15" y="180"/>
                    <a:pt x="13" y="171"/>
                    <a:pt x="17" y="173"/>
                  </a:cubicBezTo>
                  <a:cubicBezTo>
                    <a:pt x="17" y="175"/>
                    <a:pt x="18" y="178"/>
                    <a:pt x="21" y="176"/>
                  </a:cubicBezTo>
                  <a:cubicBezTo>
                    <a:pt x="23" y="174"/>
                    <a:pt x="21" y="172"/>
                    <a:pt x="24" y="171"/>
                  </a:cubicBezTo>
                  <a:cubicBezTo>
                    <a:pt x="24" y="172"/>
                    <a:pt x="25" y="174"/>
                    <a:pt x="26" y="174"/>
                  </a:cubicBezTo>
                  <a:cubicBezTo>
                    <a:pt x="27" y="177"/>
                    <a:pt x="31" y="180"/>
                    <a:pt x="34" y="180"/>
                  </a:cubicBezTo>
                  <a:cubicBezTo>
                    <a:pt x="38" y="180"/>
                    <a:pt x="35" y="174"/>
                    <a:pt x="33" y="173"/>
                  </a:cubicBezTo>
                  <a:cubicBezTo>
                    <a:pt x="34" y="173"/>
                    <a:pt x="36" y="174"/>
                    <a:pt x="37" y="175"/>
                  </a:cubicBezTo>
                  <a:cubicBezTo>
                    <a:pt x="39" y="175"/>
                    <a:pt x="38" y="172"/>
                    <a:pt x="39" y="170"/>
                  </a:cubicBezTo>
                  <a:cubicBezTo>
                    <a:pt x="42" y="169"/>
                    <a:pt x="43" y="176"/>
                    <a:pt x="47" y="176"/>
                  </a:cubicBezTo>
                  <a:cubicBezTo>
                    <a:pt x="47" y="173"/>
                    <a:pt x="45" y="167"/>
                    <a:pt x="47" y="166"/>
                  </a:cubicBezTo>
                  <a:cubicBezTo>
                    <a:pt x="50" y="169"/>
                    <a:pt x="48" y="174"/>
                    <a:pt x="52" y="176"/>
                  </a:cubicBezTo>
                  <a:cubicBezTo>
                    <a:pt x="57" y="177"/>
                    <a:pt x="55" y="169"/>
                    <a:pt x="54" y="167"/>
                  </a:cubicBezTo>
                  <a:cubicBezTo>
                    <a:pt x="56" y="165"/>
                    <a:pt x="56" y="168"/>
                    <a:pt x="57" y="169"/>
                  </a:cubicBezTo>
                  <a:cubicBezTo>
                    <a:pt x="59" y="171"/>
                    <a:pt x="60" y="170"/>
                    <a:pt x="62" y="171"/>
                  </a:cubicBezTo>
                  <a:cubicBezTo>
                    <a:pt x="66" y="172"/>
                    <a:pt x="67" y="174"/>
                    <a:pt x="66" y="177"/>
                  </a:cubicBezTo>
                  <a:cubicBezTo>
                    <a:pt x="65" y="178"/>
                    <a:pt x="63" y="180"/>
                    <a:pt x="64" y="181"/>
                  </a:cubicBezTo>
                  <a:cubicBezTo>
                    <a:pt x="64" y="183"/>
                    <a:pt x="67" y="182"/>
                    <a:pt x="68" y="181"/>
                  </a:cubicBezTo>
                  <a:cubicBezTo>
                    <a:pt x="71" y="180"/>
                    <a:pt x="74" y="177"/>
                    <a:pt x="75" y="175"/>
                  </a:cubicBezTo>
                  <a:cubicBezTo>
                    <a:pt x="76" y="174"/>
                    <a:pt x="80" y="174"/>
                    <a:pt x="82" y="173"/>
                  </a:cubicBezTo>
                  <a:cubicBezTo>
                    <a:pt x="83" y="172"/>
                    <a:pt x="84" y="172"/>
                    <a:pt x="84" y="171"/>
                  </a:cubicBezTo>
                  <a:cubicBezTo>
                    <a:pt x="85" y="170"/>
                    <a:pt x="85" y="169"/>
                    <a:pt x="86" y="168"/>
                  </a:cubicBezTo>
                  <a:cubicBezTo>
                    <a:pt x="87" y="165"/>
                    <a:pt x="91" y="159"/>
                    <a:pt x="87" y="157"/>
                  </a:cubicBezTo>
                  <a:cubicBezTo>
                    <a:pt x="84" y="156"/>
                    <a:pt x="82" y="161"/>
                    <a:pt x="79" y="160"/>
                  </a:cubicBezTo>
                  <a:cubicBezTo>
                    <a:pt x="79" y="157"/>
                    <a:pt x="84" y="153"/>
                    <a:pt x="79" y="150"/>
                  </a:cubicBezTo>
                  <a:cubicBezTo>
                    <a:pt x="76" y="149"/>
                    <a:pt x="75" y="152"/>
                    <a:pt x="72" y="152"/>
                  </a:cubicBezTo>
                  <a:cubicBezTo>
                    <a:pt x="69" y="152"/>
                    <a:pt x="67" y="149"/>
                    <a:pt x="65" y="149"/>
                  </a:cubicBezTo>
                  <a:cubicBezTo>
                    <a:pt x="63" y="150"/>
                    <a:pt x="60" y="153"/>
                    <a:pt x="58" y="152"/>
                  </a:cubicBezTo>
                  <a:cubicBezTo>
                    <a:pt x="54" y="151"/>
                    <a:pt x="58" y="148"/>
                    <a:pt x="60" y="147"/>
                  </a:cubicBezTo>
                  <a:cubicBezTo>
                    <a:pt x="61" y="147"/>
                    <a:pt x="63" y="149"/>
                    <a:pt x="62" y="146"/>
                  </a:cubicBezTo>
                  <a:cubicBezTo>
                    <a:pt x="62" y="145"/>
                    <a:pt x="60" y="144"/>
                    <a:pt x="60" y="143"/>
                  </a:cubicBezTo>
                  <a:cubicBezTo>
                    <a:pt x="59" y="139"/>
                    <a:pt x="63" y="141"/>
                    <a:pt x="65" y="143"/>
                  </a:cubicBezTo>
                  <a:cubicBezTo>
                    <a:pt x="66" y="144"/>
                    <a:pt x="67" y="146"/>
                    <a:pt x="70" y="147"/>
                  </a:cubicBezTo>
                  <a:cubicBezTo>
                    <a:pt x="72" y="148"/>
                    <a:pt x="76" y="148"/>
                    <a:pt x="79" y="147"/>
                  </a:cubicBezTo>
                  <a:cubicBezTo>
                    <a:pt x="84" y="146"/>
                    <a:pt x="86" y="140"/>
                    <a:pt x="87" y="136"/>
                  </a:cubicBezTo>
                  <a:cubicBezTo>
                    <a:pt x="89" y="133"/>
                    <a:pt x="89" y="132"/>
                    <a:pt x="88" y="129"/>
                  </a:cubicBezTo>
                  <a:cubicBezTo>
                    <a:pt x="86" y="127"/>
                    <a:pt x="84" y="125"/>
                    <a:pt x="88" y="124"/>
                  </a:cubicBezTo>
                  <a:cubicBezTo>
                    <a:pt x="92" y="123"/>
                    <a:pt x="103" y="128"/>
                    <a:pt x="105" y="122"/>
                  </a:cubicBezTo>
                  <a:cubicBezTo>
                    <a:pt x="109" y="116"/>
                    <a:pt x="95" y="119"/>
                    <a:pt x="96" y="113"/>
                  </a:cubicBezTo>
                  <a:cubicBezTo>
                    <a:pt x="101" y="114"/>
                    <a:pt x="104" y="116"/>
                    <a:pt x="108" y="111"/>
                  </a:cubicBezTo>
                  <a:cubicBezTo>
                    <a:pt x="108" y="111"/>
                    <a:pt x="108" y="111"/>
                    <a:pt x="109" y="111"/>
                  </a:cubicBezTo>
                  <a:cubicBezTo>
                    <a:pt x="111" y="106"/>
                    <a:pt x="99" y="107"/>
                    <a:pt x="99" y="103"/>
                  </a:cubicBezTo>
                  <a:cubicBezTo>
                    <a:pt x="99" y="101"/>
                    <a:pt x="107" y="102"/>
                    <a:pt x="109" y="102"/>
                  </a:cubicBezTo>
                  <a:cubicBezTo>
                    <a:pt x="113" y="101"/>
                    <a:pt x="113" y="96"/>
                    <a:pt x="111" y="92"/>
                  </a:cubicBezTo>
                  <a:cubicBezTo>
                    <a:pt x="109" y="89"/>
                    <a:pt x="109" y="88"/>
                    <a:pt x="105" y="88"/>
                  </a:cubicBezTo>
                  <a:cubicBezTo>
                    <a:pt x="105" y="80"/>
                    <a:pt x="90" y="89"/>
                    <a:pt x="87" y="87"/>
                  </a:cubicBezTo>
                  <a:cubicBezTo>
                    <a:pt x="90" y="84"/>
                    <a:pt x="96" y="84"/>
                    <a:pt x="99" y="81"/>
                  </a:cubicBezTo>
                  <a:cubicBezTo>
                    <a:pt x="99" y="81"/>
                    <a:pt x="98" y="79"/>
                    <a:pt x="98" y="79"/>
                  </a:cubicBezTo>
                  <a:cubicBezTo>
                    <a:pt x="95" y="80"/>
                    <a:pt x="92" y="79"/>
                    <a:pt x="90" y="80"/>
                  </a:cubicBezTo>
                  <a:cubicBezTo>
                    <a:pt x="91" y="78"/>
                    <a:pt x="94" y="78"/>
                    <a:pt x="96" y="78"/>
                  </a:cubicBezTo>
                  <a:cubicBezTo>
                    <a:pt x="96" y="74"/>
                    <a:pt x="88" y="76"/>
                    <a:pt x="90" y="70"/>
                  </a:cubicBezTo>
                  <a:cubicBezTo>
                    <a:pt x="92" y="65"/>
                    <a:pt x="96" y="64"/>
                    <a:pt x="100" y="66"/>
                  </a:cubicBezTo>
                  <a:cubicBezTo>
                    <a:pt x="105" y="67"/>
                    <a:pt x="109" y="67"/>
                    <a:pt x="114" y="66"/>
                  </a:cubicBezTo>
                  <a:cubicBezTo>
                    <a:pt x="116" y="65"/>
                    <a:pt x="119" y="65"/>
                    <a:pt x="121" y="63"/>
                  </a:cubicBezTo>
                  <a:cubicBezTo>
                    <a:pt x="122" y="62"/>
                    <a:pt x="123" y="59"/>
                    <a:pt x="120" y="59"/>
                  </a:cubicBezTo>
                  <a:cubicBezTo>
                    <a:pt x="119" y="57"/>
                    <a:pt x="115" y="56"/>
                    <a:pt x="113" y="55"/>
                  </a:cubicBezTo>
                  <a:cubicBezTo>
                    <a:pt x="113" y="54"/>
                    <a:pt x="112" y="53"/>
                    <a:pt x="112" y="52"/>
                  </a:cubicBezTo>
                  <a:cubicBezTo>
                    <a:pt x="117" y="48"/>
                    <a:pt x="124" y="56"/>
                    <a:pt x="128" y="57"/>
                  </a:cubicBezTo>
                  <a:cubicBezTo>
                    <a:pt x="130" y="58"/>
                    <a:pt x="134" y="57"/>
                    <a:pt x="136" y="55"/>
                  </a:cubicBezTo>
                  <a:cubicBezTo>
                    <a:pt x="138" y="53"/>
                    <a:pt x="135" y="51"/>
                    <a:pt x="133" y="49"/>
                  </a:cubicBezTo>
                  <a:cubicBezTo>
                    <a:pt x="135" y="47"/>
                    <a:pt x="139" y="45"/>
                    <a:pt x="140" y="43"/>
                  </a:cubicBezTo>
                  <a:cubicBezTo>
                    <a:pt x="137" y="40"/>
                    <a:pt x="141" y="37"/>
                    <a:pt x="14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Freeform 70"/>
            <p:cNvSpPr>
              <a:spLocks/>
            </p:cNvSpPr>
            <p:nvPr/>
          </p:nvSpPr>
          <p:spPr bwMode="auto">
            <a:xfrm>
              <a:off x="1711219" y="2515774"/>
              <a:ext cx="32474" cy="27554"/>
            </a:xfrm>
            <a:custGeom>
              <a:avLst/>
              <a:gdLst>
                <a:gd name="T0" fmla="*/ 2 w 14"/>
                <a:gd name="T1" fmla="*/ 8 h 12"/>
                <a:gd name="T2" fmla="*/ 4 w 14"/>
                <a:gd name="T3" fmla="*/ 0 h 12"/>
                <a:gd name="T4" fmla="*/ 11 w 14"/>
                <a:gd name="T5" fmla="*/ 3 h 12"/>
                <a:gd name="T6" fmla="*/ 2 w 14"/>
                <a:gd name="T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2">
                  <a:moveTo>
                    <a:pt x="2" y="8"/>
                  </a:moveTo>
                  <a:cubicBezTo>
                    <a:pt x="0" y="5"/>
                    <a:pt x="0" y="0"/>
                    <a:pt x="4" y="0"/>
                  </a:cubicBezTo>
                  <a:cubicBezTo>
                    <a:pt x="6" y="0"/>
                    <a:pt x="10" y="0"/>
                    <a:pt x="11" y="3"/>
                  </a:cubicBezTo>
                  <a:cubicBezTo>
                    <a:pt x="14" y="8"/>
                    <a:pt x="5" y="12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Freeform 71"/>
            <p:cNvSpPr>
              <a:spLocks/>
            </p:cNvSpPr>
            <p:nvPr/>
          </p:nvSpPr>
          <p:spPr bwMode="auto">
            <a:xfrm>
              <a:off x="1653159" y="2384894"/>
              <a:ext cx="125960" cy="149577"/>
            </a:xfrm>
            <a:custGeom>
              <a:avLst/>
              <a:gdLst>
                <a:gd name="T0" fmla="*/ 37 w 54"/>
                <a:gd name="T1" fmla="*/ 50 h 64"/>
                <a:gd name="T2" fmla="*/ 36 w 54"/>
                <a:gd name="T3" fmla="*/ 48 h 64"/>
                <a:gd name="T4" fmla="*/ 32 w 54"/>
                <a:gd name="T5" fmla="*/ 46 h 64"/>
                <a:gd name="T6" fmla="*/ 26 w 54"/>
                <a:gd name="T7" fmla="*/ 47 h 64"/>
                <a:gd name="T8" fmla="*/ 20 w 54"/>
                <a:gd name="T9" fmla="*/ 45 h 64"/>
                <a:gd name="T10" fmla="*/ 10 w 54"/>
                <a:gd name="T11" fmla="*/ 46 h 64"/>
                <a:gd name="T12" fmla="*/ 7 w 54"/>
                <a:gd name="T13" fmla="*/ 38 h 64"/>
                <a:gd name="T14" fmla="*/ 13 w 54"/>
                <a:gd name="T15" fmla="*/ 37 h 64"/>
                <a:gd name="T16" fmla="*/ 15 w 54"/>
                <a:gd name="T17" fmla="*/ 33 h 64"/>
                <a:gd name="T18" fmla="*/ 17 w 54"/>
                <a:gd name="T19" fmla="*/ 35 h 64"/>
                <a:gd name="T20" fmla="*/ 18 w 54"/>
                <a:gd name="T21" fmla="*/ 26 h 64"/>
                <a:gd name="T22" fmla="*/ 15 w 54"/>
                <a:gd name="T23" fmla="*/ 19 h 64"/>
                <a:gd name="T24" fmla="*/ 9 w 54"/>
                <a:gd name="T25" fmla="*/ 25 h 64"/>
                <a:gd name="T26" fmla="*/ 8 w 54"/>
                <a:gd name="T27" fmla="*/ 21 h 64"/>
                <a:gd name="T28" fmla="*/ 10 w 54"/>
                <a:gd name="T29" fmla="*/ 18 h 64"/>
                <a:gd name="T30" fmla="*/ 5 w 54"/>
                <a:gd name="T31" fmla="*/ 18 h 64"/>
                <a:gd name="T32" fmla="*/ 0 w 54"/>
                <a:gd name="T33" fmla="*/ 13 h 64"/>
                <a:gd name="T34" fmla="*/ 4 w 54"/>
                <a:gd name="T35" fmla="*/ 5 h 64"/>
                <a:gd name="T36" fmla="*/ 11 w 54"/>
                <a:gd name="T37" fmla="*/ 7 h 64"/>
                <a:gd name="T38" fmla="*/ 17 w 54"/>
                <a:gd name="T39" fmla="*/ 2 h 64"/>
                <a:gd name="T40" fmla="*/ 20 w 54"/>
                <a:gd name="T41" fmla="*/ 9 h 64"/>
                <a:gd name="T42" fmla="*/ 19 w 54"/>
                <a:gd name="T43" fmla="*/ 16 h 64"/>
                <a:gd name="T44" fmla="*/ 22 w 54"/>
                <a:gd name="T45" fmla="*/ 16 h 64"/>
                <a:gd name="T46" fmla="*/ 30 w 54"/>
                <a:gd name="T47" fmla="*/ 11 h 64"/>
                <a:gd name="T48" fmla="*/ 35 w 54"/>
                <a:gd name="T49" fmla="*/ 21 h 64"/>
                <a:gd name="T50" fmla="*/ 41 w 54"/>
                <a:gd name="T51" fmla="*/ 16 h 64"/>
                <a:gd name="T52" fmla="*/ 44 w 54"/>
                <a:gd name="T53" fmla="*/ 22 h 64"/>
                <a:gd name="T54" fmla="*/ 46 w 54"/>
                <a:gd name="T55" fmla="*/ 30 h 64"/>
                <a:gd name="T56" fmla="*/ 47 w 54"/>
                <a:gd name="T57" fmla="*/ 44 h 64"/>
                <a:gd name="T58" fmla="*/ 52 w 54"/>
                <a:gd name="T59" fmla="*/ 50 h 64"/>
                <a:gd name="T60" fmla="*/ 54 w 54"/>
                <a:gd name="T61" fmla="*/ 57 h 64"/>
                <a:gd name="T62" fmla="*/ 48 w 54"/>
                <a:gd name="T63" fmla="*/ 59 h 64"/>
                <a:gd name="T64" fmla="*/ 44 w 54"/>
                <a:gd name="T65" fmla="*/ 61 h 64"/>
                <a:gd name="T66" fmla="*/ 43 w 54"/>
                <a:gd name="T67" fmla="*/ 61 h 64"/>
                <a:gd name="T68" fmla="*/ 37 w 54"/>
                <a:gd name="T69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64">
                  <a:moveTo>
                    <a:pt x="37" y="50"/>
                  </a:moveTo>
                  <a:cubicBezTo>
                    <a:pt x="37" y="49"/>
                    <a:pt x="37" y="49"/>
                    <a:pt x="36" y="48"/>
                  </a:cubicBezTo>
                  <a:cubicBezTo>
                    <a:pt x="34" y="45"/>
                    <a:pt x="36" y="45"/>
                    <a:pt x="32" y="46"/>
                  </a:cubicBezTo>
                  <a:cubicBezTo>
                    <a:pt x="29" y="47"/>
                    <a:pt x="29" y="48"/>
                    <a:pt x="26" y="47"/>
                  </a:cubicBezTo>
                  <a:cubicBezTo>
                    <a:pt x="23" y="44"/>
                    <a:pt x="25" y="43"/>
                    <a:pt x="20" y="45"/>
                  </a:cubicBezTo>
                  <a:cubicBezTo>
                    <a:pt x="17" y="46"/>
                    <a:pt x="13" y="49"/>
                    <a:pt x="10" y="46"/>
                  </a:cubicBezTo>
                  <a:cubicBezTo>
                    <a:pt x="9" y="45"/>
                    <a:pt x="7" y="39"/>
                    <a:pt x="7" y="38"/>
                  </a:cubicBezTo>
                  <a:cubicBezTo>
                    <a:pt x="6" y="33"/>
                    <a:pt x="11" y="37"/>
                    <a:pt x="13" y="37"/>
                  </a:cubicBezTo>
                  <a:cubicBezTo>
                    <a:pt x="15" y="36"/>
                    <a:pt x="15" y="35"/>
                    <a:pt x="15" y="33"/>
                  </a:cubicBezTo>
                  <a:cubicBezTo>
                    <a:pt x="16" y="33"/>
                    <a:pt x="17" y="34"/>
                    <a:pt x="17" y="35"/>
                  </a:cubicBezTo>
                  <a:cubicBezTo>
                    <a:pt x="21" y="33"/>
                    <a:pt x="15" y="29"/>
                    <a:pt x="18" y="26"/>
                  </a:cubicBezTo>
                  <a:cubicBezTo>
                    <a:pt x="16" y="22"/>
                    <a:pt x="13" y="24"/>
                    <a:pt x="15" y="19"/>
                  </a:cubicBezTo>
                  <a:cubicBezTo>
                    <a:pt x="11" y="19"/>
                    <a:pt x="12" y="24"/>
                    <a:pt x="9" y="25"/>
                  </a:cubicBezTo>
                  <a:cubicBezTo>
                    <a:pt x="5" y="28"/>
                    <a:pt x="7" y="22"/>
                    <a:pt x="8" y="21"/>
                  </a:cubicBezTo>
                  <a:cubicBezTo>
                    <a:pt x="9" y="20"/>
                    <a:pt x="11" y="18"/>
                    <a:pt x="10" y="18"/>
                  </a:cubicBezTo>
                  <a:cubicBezTo>
                    <a:pt x="9" y="16"/>
                    <a:pt x="7" y="19"/>
                    <a:pt x="5" y="18"/>
                  </a:cubicBezTo>
                  <a:cubicBezTo>
                    <a:pt x="4" y="18"/>
                    <a:pt x="0" y="14"/>
                    <a:pt x="0" y="13"/>
                  </a:cubicBezTo>
                  <a:cubicBezTo>
                    <a:pt x="0" y="11"/>
                    <a:pt x="2" y="6"/>
                    <a:pt x="4" y="5"/>
                  </a:cubicBezTo>
                  <a:cubicBezTo>
                    <a:pt x="7" y="4"/>
                    <a:pt x="9" y="9"/>
                    <a:pt x="11" y="7"/>
                  </a:cubicBezTo>
                  <a:cubicBezTo>
                    <a:pt x="14" y="5"/>
                    <a:pt x="12" y="0"/>
                    <a:pt x="17" y="2"/>
                  </a:cubicBezTo>
                  <a:cubicBezTo>
                    <a:pt x="20" y="4"/>
                    <a:pt x="20" y="7"/>
                    <a:pt x="20" y="9"/>
                  </a:cubicBezTo>
                  <a:cubicBezTo>
                    <a:pt x="20" y="12"/>
                    <a:pt x="19" y="14"/>
                    <a:pt x="19" y="16"/>
                  </a:cubicBezTo>
                  <a:cubicBezTo>
                    <a:pt x="20" y="17"/>
                    <a:pt x="21" y="17"/>
                    <a:pt x="22" y="16"/>
                  </a:cubicBezTo>
                  <a:cubicBezTo>
                    <a:pt x="24" y="12"/>
                    <a:pt x="26" y="7"/>
                    <a:pt x="30" y="11"/>
                  </a:cubicBezTo>
                  <a:cubicBezTo>
                    <a:pt x="32" y="13"/>
                    <a:pt x="36" y="18"/>
                    <a:pt x="35" y="21"/>
                  </a:cubicBezTo>
                  <a:cubicBezTo>
                    <a:pt x="38" y="23"/>
                    <a:pt x="40" y="19"/>
                    <a:pt x="41" y="16"/>
                  </a:cubicBezTo>
                  <a:cubicBezTo>
                    <a:pt x="43" y="18"/>
                    <a:pt x="43" y="20"/>
                    <a:pt x="44" y="22"/>
                  </a:cubicBezTo>
                  <a:cubicBezTo>
                    <a:pt x="44" y="24"/>
                    <a:pt x="45" y="27"/>
                    <a:pt x="46" y="30"/>
                  </a:cubicBezTo>
                  <a:cubicBezTo>
                    <a:pt x="47" y="34"/>
                    <a:pt x="45" y="40"/>
                    <a:pt x="47" y="44"/>
                  </a:cubicBezTo>
                  <a:cubicBezTo>
                    <a:pt x="48" y="47"/>
                    <a:pt x="51" y="48"/>
                    <a:pt x="52" y="50"/>
                  </a:cubicBezTo>
                  <a:cubicBezTo>
                    <a:pt x="54" y="51"/>
                    <a:pt x="54" y="54"/>
                    <a:pt x="54" y="57"/>
                  </a:cubicBezTo>
                  <a:cubicBezTo>
                    <a:pt x="54" y="64"/>
                    <a:pt x="52" y="59"/>
                    <a:pt x="48" y="59"/>
                  </a:cubicBezTo>
                  <a:cubicBezTo>
                    <a:pt x="47" y="60"/>
                    <a:pt x="45" y="61"/>
                    <a:pt x="44" y="61"/>
                  </a:cubicBezTo>
                  <a:cubicBezTo>
                    <a:pt x="44" y="61"/>
                    <a:pt x="43" y="61"/>
                    <a:pt x="43" y="61"/>
                  </a:cubicBezTo>
                  <a:cubicBezTo>
                    <a:pt x="43" y="57"/>
                    <a:pt x="40" y="53"/>
                    <a:pt x="37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Freeform 72"/>
            <p:cNvSpPr>
              <a:spLocks/>
            </p:cNvSpPr>
            <p:nvPr/>
          </p:nvSpPr>
          <p:spPr bwMode="auto">
            <a:xfrm>
              <a:off x="1818482" y="2529551"/>
              <a:ext cx="64948" cy="46251"/>
            </a:xfrm>
            <a:custGeom>
              <a:avLst/>
              <a:gdLst>
                <a:gd name="T0" fmla="*/ 12 w 28"/>
                <a:gd name="T1" fmla="*/ 13 h 20"/>
                <a:gd name="T2" fmla="*/ 4 w 28"/>
                <a:gd name="T3" fmla="*/ 5 h 20"/>
                <a:gd name="T4" fmla="*/ 20 w 28"/>
                <a:gd name="T5" fmla="*/ 3 h 20"/>
                <a:gd name="T6" fmla="*/ 23 w 28"/>
                <a:gd name="T7" fmla="*/ 16 h 20"/>
                <a:gd name="T8" fmla="*/ 17 w 28"/>
                <a:gd name="T9" fmla="*/ 16 h 20"/>
                <a:gd name="T10" fmla="*/ 12 w 28"/>
                <a:gd name="T11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20">
                  <a:moveTo>
                    <a:pt x="12" y="13"/>
                  </a:moveTo>
                  <a:cubicBezTo>
                    <a:pt x="8" y="14"/>
                    <a:pt x="0" y="12"/>
                    <a:pt x="4" y="5"/>
                  </a:cubicBezTo>
                  <a:cubicBezTo>
                    <a:pt x="6" y="1"/>
                    <a:pt x="16" y="0"/>
                    <a:pt x="20" y="3"/>
                  </a:cubicBezTo>
                  <a:cubicBezTo>
                    <a:pt x="26" y="6"/>
                    <a:pt x="28" y="10"/>
                    <a:pt x="23" y="16"/>
                  </a:cubicBezTo>
                  <a:cubicBezTo>
                    <a:pt x="22" y="18"/>
                    <a:pt x="19" y="20"/>
                    <a:pt x="17" y="16"/>
                  </a:cubicBezTo>
                  <a:cubicBezTo>
                    <a:pt x="15" y="13"/>
                    <a:pt x="17" y="11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Freeform 73"/>
            <p:cNvSpPr>
              <a:spLocks/>
            </p:cNvSpPr>
            <p:nvPr/>
          </p:nvSpPr>
          <p:spPr bwMode="auto">
            <a:xfrm>
              <a:off x="1786007" y="2425241"/>
              <a:ext cx="69869" cy="109231"/>
            </a:xfrm>
            <a:custGeom>
              <a:avLst/>
              <a:gdLst>
                <a:gd name="T0" fmla="*/ 27 w 30"/>
                <a:gd name="T1" fmla="*/ 23 h 47"/>
                <a:gd name="T2" fmla="*/ 26 w 30"/>
                <a:gd name="T3" fmla="*/ 33 h 47"/>
                <a:gd name="T4" fmla="*/ 28 w 30"/>
                <a:gd name="T5" fmla="*/ 39 h 47"/>
                <a:gd name="T6" fmla="*/ 22 w 30"/>
                <a:gd name="T7" fmla="*/ 42 h 47"/>
                <a:gd name="T8" fmla="*/ 8 w 30"/>
                <a:gd name="T9" fmla="*/ 46 h 47"/>
                <a:gd name="T10" fmla="*/ 8 w 30"/>
                <a:gd name="T11" fmla="*/ 40 h 47"/>
                <a:gd name="T12" fmla="*/ 6 w 30"/>
                <a:gd name="T13" fmla="*/ 35 h 47"/>
                <a:gd name="T14" fmla="*/ 11 w 30"/>
                <a:gd name="T15" fmla="*/ 33 h 47"/>
                <a:gd name="T16" fmla="*/ 7 w 30"/>
                <a:gd name="T17" fmla="*/ 31 h 47"/>
                <a:gd name="T18" fmla="*/ 4 w 30"/>
                <a:gd name="T19" fmla="*/ 27 h 47"/>
                <a:gd name="T20" fmla="*/ 2 w 30"/>
                <a:gd name="T21" fmla="*/ 20 h 47"/>
                <a:gd name="T22" fmla="*/ 2 w 30"/>
                <a:gd name="T23" fmla="*/ 11 h 47"/>
                <a:gd name="T24" fmla="*/ 2 w 30"/>
                <a:gd name="T25" fmla="*/ 2 h 47"/>
                <a:gd name="T26" fmla="*/ 10 w 30"/>
                <a:gd name="T27" fmla="*/ 5 h 47"/>
                <a:gd name="T28" fmla="*/ 16 w 30"/>
                <a:gd name="T29" fmla="*/ 11 h 47"/>
                <a:gd name="T30" fmla="*/ 19 w 30"/>
                <a:gd name="T31" fmla="*/ 14 h 47"/>
                <a:gd name="T32" fmla="*/ 20 w 30"/>
                <a:gd name="T33" fmla="*/ 18 h 47"/>
                <a:gd name="T34" fmla="*/ 27 w 30"/>
                <a:gd name="T35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47">
                  <a:moveTo>
                    <a:pt x="27" y="23"/>
                  </a:moveTo>
                  <a:cubicBezTo>
                    <a:pt x="28" y="26"/>
                    <a:pt x="25" y="30"/>
                    <a:pt x="26" y="33"/>
                  </a:cubicBezTo>
                  <a:cubicBezTo>
                    <a:pt x="27" y="35"/>
                    <a:pt x="30" y="36"/>
                    <a:pt x="28" y="39"/>
                  </a:cubicBezTo>
                  <a:cubicBezTo>
                    <a:pt x="28" y="41"/>
                    <a:pt x="24" y="41"/>
                    <a:pt x="22" y="42"/>
                  </a:cubicBezTo>
                  <a:cubicBezTo>
                    <a:pt x="18" y="44"/>
                    <a:pt x="13" y="47"/>
                    <a:pt x="8" y="46"/>
                  </a:cubicBezTo>
                  <a:cubicBezTo>
                    <a:pt x="7" y="44"/>
                    <a:pt x="9" y="42"/>
                    <a:pt x="8" y="40"/>
                  </a:cubicBezTo>
                  <a:cubicBezTo>
                    <a:pt x="7" y="38"/>
                    <a:pt x="5" y="38"/>
                    <a:pt x="6" y="35"/>
                  </a:cubicBezTo>
                  <a:cubicBezTo>
                    <a:pt x="7" y="34"/>
                    <a:pt x="14" y="36"/>
                    <a:pt x="11" y="33"/>
                  </a:cubicBezTo>
                  <a:cubicBezTo>
                    <a:pt x="11" y="31"/>
                    <a:pt x="8" y="32"/>
                    <a:pt x="7" y="31"/>
                  </a:cubicBezTo>
                  <a:cubicBezTo>
                    <a:pt x="6" y="30"/>
                    <a:pt x="5" y="28"/>
                    <a:pt x="4" y="27"/>
                  </a:cubicBezTo>
                  <a:cubicBezTo>
                    <a:pt x="3" y="25"/>
                    <a:pt x="3" y="23"/>
                    <a:pt x="2" y="20"/>
                  </a:cubicBezTo>
                  <a:cubicBezTo>
                    <a:pt x="2" y="17"/>
                    <a:pt x="2" y="14"/>
                    <a:pt x="2" y="11"/>
                  </a:cubicBezTo>
                  <a:cubicBezTo>
                    <a:pt x="2" y="8"/>
                    <a:pt x="0" y="5"/>
                    <a:pt x="2" y="2"/>
                  </a:cubicBezTo>
                  <a:cubicBezTo>
                    <a:pt x="5" y="0"/>
                    <a:pt x="8" y="3"/>
                    <a:pt x="10" y="5"/>
                  </a:cubicBezTo>
                  <a:cubicBezTo>
                    <a:pt x="12" y="7"/>
                    <a:pt x="14" y="9"/>
                    <a:pt x="16" y="11"/>
                  </a:cubicBezTo>
                  <a:cubicBezTo>
                    <a:pt x="17" y="12"/>
                    <a:pt x="18" y="12"/>
                    <a:pt x="19" y="14"/>
                  </a:cubicBezTo>
                  <a:cubicBezTo>
                    <a:pt x="20" y="15"/>
                    <a:pt x="19" y="17"/>
                    <a:pt x="20" y="18"/>
                  </a:cubicBezTo>
                  <a:cubicBezTo>
                    <a:pt x="22" y="20"/>
                    <a:pt x="26" y="19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Freeform 74"/>
            <p:cNvSpPr>
              <a:spLocks/>
            </p:cNvSpPr>
            <p:nvPr/>
          </p:nvSpPr>
          <p:spPr bwMode="auto">
            <a:xfrm>
              <a:off x="1745661" y="2282552"/>
              <a:ext cx="59044" cy="91518"/>
            </a:xfrm>
            <a:custGeom>
              <a:avLst/>
              <a:gdLst>
                <a:gd name="T0" fmla="*/ 17 w 25"/>
                <a:gd name="T1" fmla="*/ 28 h 39"/>
                <a:gd name="T2" fmla="*/ 22 w 25"/>
                <a:gd name="T3" fmla="*/ 36 h 39"/>
                <a:gd name="T4" fmla="*/ 13 w 25"/>
                <a:gd name="T5" fmla="*/ 34 h 39"/>
                <a:gd name="T6" fmla="*/ 10 w 25"/>
                <a:gd name="T7" fmla="*/ 30 h 39"/>
                <a:gd name="T8" fmla="*/ 12 w 25"/>
                <a:gd name="T9" fmla="*/ 27 h 39"/>
                <a:gd name="T10" fmla="*/ 3 w 25"/>
                <a:gd name="T11" fmla="*/ 15 h 39"/>
                <a:gd name="T12" fmla="*/ 9 w 25"/>
                <a:gd name="T13" fmla="*/ 9 h 39"/>
                <a:gd name="T14" fmla="*/ 13 w 25"/>
                <a:gd name="T15" fmla="*/ 2 h 39"/>
                <a:gd name="T16" fmla="*/ 22 w 25"/>
                <a:gd name="T17" fmla="*/ 3 h 39"/>
                <a:gd name="T18" fmla="*/ 25 w 25"/>
                <a:gd name="T19" fmla="*/ 5 h 39"/>
                <a:gd name="T20" fmla="*/ 22 w 25"/>
                <a:gd name="T21" fmla="*/ 9 h 39"/>
                <a:gd name="T22" fmla="*/ 19 w 25"/>
                <a:gd name="T23" fmla="*/ 22 h 39"/>
                <a:gd name="T24" fmla="*/ 22 w 25"/>
                <a:gd name="T25" fmla="*/ 25 h 39"/>
                <a:gd name="T26" fmla="*/ 17 w 25"/>
                <a:gd name="T27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39">
                  <a:moveTo>
                    <a:pt x="17" y="28"/>
                  </a:moveTo>
                  <a:cubicBezTo>
                    <a:pt x="19" y="29"/>
                    <a:pt x="23" y="33"/>
                    <a:pt x="22" y="36"/>
                  </a:cubicBezTo>
                  <a:cubicBezTo>
                    <a:pt x="20" y="39"/>
                    <a:pt x="15" y="36"/>
                    <a:pt x="13" y="34"/>
                  </a:cubicBezTo>
                  <a:cubicBezTo>
                    <a:pt x="12" y="33"/>
                    <a:pt x="10" y="32"/>
                    <a:pt x="10" y="30"/>
                  </a:cubicBezTo>
                  <a:cubicBezTo>
                    <a:pt x="10" y="30"/>
                    <a:pt x="11" y="27"/>
                    <a:pt x="12" y="27"/>
                  </a:cubicBezTo>
                  <a:cubicBezTo>
                    <a:pt x="8" y="24"/>
                    <a:pt x="0" y="22"/>
                    <a:pt x="3" y="15"/>
                  </a:cubicBezTo>
                  <a:cubicBezTo>
                    <a:pt x="4" y="13"/>
                    <a:pt x="7" y="12"/>
                    <a:pt x="9" y="9"/>
                  </a:cubicBezTo>
                  <a:cubicBezTo>
                    <a:pt x="11" y="7"/>
                    <a:pt x="11" y="4"/>
                    <a:pt x="13" y="2"/>
                  </a:cubicBezTo>
                  <a:cubicBezTo>
                    <a:pt x="16" y="0"/>
                    <a:pt x="20" y="2"/>
                    <a:pt x="22" y="3"/>
                  </a:cubicBezTo>
                  <a:cubicBezTo>
                    <a:pt x="24" y="4"/>
                    <a:pt x="25" y="2"/>
                    <a:pt x="25" y="5"/>
                  </a:cubicBezTo>
                  <a:cubicBezTo>
                    <a:pt x="25" y="7"/>
                    <a:pt x="23" y="8"/>
                    <a:pt x="22" y="9"/>
                  </a:cubicBezTo>
                  <a:cubicBezTo>
                    <a:pt x="16" y="13"/>
                    <a:pt x="14" y="16"/>
                    <a:pt x="19" y="22"/>
                  </a:cubicBezTo>
                  <a:cubicBezTo>
                    <a:pt x="20" y="23"/>
                    <a:pt x="22" y="23"/>
                    <a:pt x="22" y="25"/>
                  </a:cubicBezTo>
                  <a:cubicBezTo>
                    <a:pt x="22" y="27"/>
                    <a:pt x="18" y="27"/>
                    <a:pt x="1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Freeform 75"/>
            <p:cNvSpPr>
              <a:spLocks/>
            </p:cNvSpPr>
            <p:nvPr/>
          </p:nvSpPr>
          <p:spPr bwMode="auto">
            <a:xfrm>
              <a:off x="2367588" y="3742900"/>
              <a:ext cx="60028" cy="28538"/>
            </a:xfrm>
            <a:custGeom>
              <a:avLst/>
              <a:gdLst>
                <a:gd name="T0" fmla="*/ 22 w 26"/>
                <a:gd name="T1" fmla="*/ 8 h 12"/>
                <a:gd name="T2" fmla="*/ 20 w 26"/>
                <a:gd name="T3" fmla="*/ 12 h 12"/>
                <a:gd name="T4" fmla="*/ 10 w 26"/>
                <a:gd name="T5" fmla="*/ 9 h 12"/>
                <a:gd name="T6" fmla="*/ 0 w 26"/>
                <a:gd name="T7" fmla="*/ 2 h 12"/>
                <a:gd name="T8" fmla="*/ 3 w 26"/>
                <a:gd name="T9" fmla="*/ 2 h 12"/>
                <a:gd name="T10" fmla="*/ 8 w 26"/>
                <a:gd name="T11" fmla="*/ 2 h 12"/>
                <a:gd name="T12" fmla="*/ 16 w 26"/>
                <a:gd name="T13" fmla="*/ 4 h 12"/>
                <a:gd name="T14" fmla="*/ 22 w 26"/>
                <a:gd name="T15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2">
                  <a:moveTo>
                    <a:pt x="22" y="8"/>
                  </a:moveTo>
                  <a:cubicBezTo>
                    <a:pt x="26" y="11"/>
                    <a:pt x="25" y="12"/>
                    <a:pt x="20" y="12"/>
                  </a:cubicBezTo>
                  <a:cubicBezTo>
                    <a:pt x="17" y="11"/>
                    <a:pt x="13" y="11"/>
                    <a:pt x="10" y="9"/>
                  </a:cubicBezTo>
                  <a:cubicBezTo>
                    <a:pt x="7" y="8"/>
                    <a:pt x="2" y="5"/>
                    <a:pt x="0" y="2"/>
                  </a:cubicBezTo>
                  <a:cubicBezTo>
                    <a:pt x="2" y="0"/>
                    <a:pt x="1" y="2"/>
                    <a:pt x="3" y="2"/>
                  </a:cubicBezTo>
                  <a:cubicBezTo>
                    <a:pt x="4" y="3"/>
                    <a:pt x="6" y="2"/>
                    <a:pt x="8" y="2"/>
                  </a:cubicBezTo>
                  <a:cubicBezTo>
                    <a:pt x="11" y="2"/>
                    <a:pt x="13" y="2"/>
                    <a:pt x="16" y="4"/>
                  </a:cubicBezTo>
                  <a:cubicBezTo>
                    <a:pt x="18" y="5"/>
                    <a:pt x="20" y="7"/>
                    <a:pt x="2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Freeform 76"/>
            <p:cNvSpPr>
              <a:spLocks/>
            </p:cNvSpPr>
            <p:nvPr/>
          </p:nvSpPr>
          <p:spPr bwMode="auto">
            <a:xfrm>
              <a:off x="2453201" y="3694681"/>
              <a:ext cx="130881" cy="143673"/>
            </a:xfrm>
            <a:custGeom>
              <a:avLst/>
              <a:gdLst>
                <a:gd name="T0" fmla="*/ 42 w 56"/>
                <a:gd name="T1" fmla="*/ 55 h 62"/>
                <a:gd name="T2" fmla="*/ 40 w 56"/>
                <a:gd name="T3" fmla="*/ 49 h 62"/>
                <a:gd name="T4" fmla="*/ 34 w 56"/>
                <a:gd name="T5" fmla="*/ 55 h 62"/>
                <a:gd name="T6" fmla="*/ 22 w 56"/>
                <a:gd name="T7" fmla="*/ 55 h 62"/>
                <a:gd name="T8" fmla="*/ 29 w 56"/>
                <a:gd name="T9" fmla="*/ 54 h 62"/>
                <a:gd name="T10" fmla="*/ 33 w 56"/>
                <a:gd name="T11" fmla="*/ 50 h 62"/>
                <a:gd name="T12" fmla="*/ 12 w 56"/>
                <a:gd name="T13" fmla="*/ 50 h 62"/>
                <a:gd name="T14" fmla="*/ 3 w 56"/>
                <a:gd name="T15" fmla="*/ 49 h 62"/>
                <a:gd name="T16" fmla="*/ 5 w 56"/>
                <a:gd name="T17" fmla="*/ 43 h 62"/>
                <a:gd name="T18" fmla="*/ 8 w 56"/>
                <a:gd name="T19" fmla="*/ 35 h 62"/>
                <a:gd name="T20" fmla="*/ 11 w 56"/>
                <a:gd name="T21" fmla="*/ 28 h 62"/>
                <a:gd name="T22" fmla="*/ 16 w 56"/>
                <a:gd name="T23" fmla="*/ 20 h 62"/>
                <a:gd name="T24" fmla="*/ 21 w 56"/>
                <a:gd name="T25" fmla="*/ 13 h 62"/>
                <a:gd name="T26" fmla="*/ 28 w 56"/>
                <a:gd name="T27" fmla="*/ 4 h 62"/>
                <a:gd name="T28" fmla="*/ 34 w 56"/>
                <a:gd name="T29" fmla="*/ 1 h 62"/>
                <a:gd name="T30" fmla="*/ 33 w 56"/>
                <a:gd name="T31" fmla="*/ 6 h 62"/>
                <a:gd name="T32" fmla="*/ 29 w 56"/>
                <a:gd name="T33" fmla="*/ 10 h 62"/>
                <a:gd name="T34" fmla="*/ 27 w 56"/>
                <a:gd name="T35" fmla="*/ 16 h 62"/>
                <a:gd name="T36" fmla="*/ 22 w 56"/>
                <a:gd name="T37" fmla="*/ 26 h 62"/>
                <a:gd name="T38" fmla="*/ 27 w 56"/>
                <a:gd name="T39" fmla="*/ 19 h 62"/>
                <a:gd name="T40" fmla="*/ 32 w 56"/>
                <a:gd name="T41" fmla="*/ 20 h 62"/>
                <a:gd name="T42" fmla="*/ 31 w 56"/>
                <a:gd name="T43" fmla="*/ 23 h 62"/>
                <a:gd name="T44" fmla="*/ 31 w 56"/>
                <a:gd name="T45" fmla="*/ 27 h 62"/>
                <a:gd name="T46" fmla="*/ 34 w 56"/>
                <a:gd name="T47" fmla="*/ 27 h 62"/>
                <a:gd name="T48" fmla="*/ 38 w 56"/>
                <a:gd name="T49" fmla="*/ 28 h 62"/>
                <a:gd name="T50" fmla="*/ 42 w 56"/>
                <a:gd name="T51" fmla="*/ 26 h 62"/>
                <a:gd name="T52" fmla="*/ 48 w 56"/>
                <a:gd name="T53" fmla="*/ 29 h 62"/>
                <a:gd name="T54" fmla="*/ 47 w 56"/>
                <a:gd name="T55" fmla="*/ 35 h 62"/>
                <a:gd name="T56" fmla="*/ 50 w 56"/>
                <a:gd name="T57" fmla="*/ 39 h 62"/>
                <a:gd name="T58" fmla="*/ 44 w 56"/>
                <a:gd name="T59" fmla="*/ 43 h 62"/>
                <a:gd name="T60" fmla="*/ 55 w 56"/>
                <a:gd name="T61" fmla="*/ 48 h 62"/>
                <a:gd name="T62" fmla="*/ 54 w 56"/>
                <a:gd name="T63" fmla="*/ 53 h 62"/>
                <a:gd name="T64" fmla="*/ 52 w 56"/>
                <a:gd name="T65" fmla="*/ 58 h 62"/>
                <a:gd name="T66" fmla="*/ 42 w 56"/>
                <a:gd name="T67" fmla="*/ 5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6" h="62">
                  <a:moveTo>
                    <a:pt x="42" y="55"/>
                  </a:moveTo>
                  <a:cubicBezTo>
                    <a:pt x="42" y="52"/>
                    <a:pt x="45" y="47"/>
                    <a:pt x="40" y="49"/>
                  </a:cubicBezTo>
                  <a:cubicBezTo>
                    <a:pt x="38" y="50"/>
                    <a:pt x="36" y="53"/>
                    <a:pt x="34" y="55"/>
                  </a:cubicBezTo>
                  <a:cubicBezTo>
                    <a:pt x="31" y="57"/>
                    <a:pt x="25" y="59"/>
                    <a:pt x="22" y="55"/>
                  </a:cubicBezTo>
                  <a:cubicBezTo>
                    <a:pt x="24" y="52"/>
                    <a:pt x="27" y="55"/>
                    <a:pt x="29" y="54"/>
                  </a:cubicBezTo>
                  <a:cubicBezTo>
                    <a:pt x="31" y="53"/>
                    <a:pt x="32" y="51"/>
                    <a:pt x="33" y="50"/>
                  </a:cubicBezTo>
                  <a:cubicBezTo>
                    <a:pt x="29" y="47"/>
                    <a:pt x="17" y="50"/>
                    <a:pt x="12" y="50"/>
                  </a:cubicBezTo>
                  <a:cubicBezTo>
                    <a:pt x="9" y="50"/>
                    <a:pt x="6" y="51"/>
                    <a:pt x="3" y="49"/>
                  </a:cubicBezTo>
                  <a:cubicBezTo>
                    <a:pt x="0" y="46"/>
                    <a:pt x="3" y="45"/>
                    <a:pt x="5" y="43"/>
                  </a:cubicBezTo>
                  <a:cubicBezTo>
                    <a:pt x="7" y="41"/>
                    <a:pt x="8" y="39"/>
                    <a:pt x="8" y="35"/>
                  </a:cubicBezTo>
                  <a:cubicBezTo>
                    <a:pt x="8" y="32"/>
                    <a:pt x="9" y="31"/>
                    <a:pt x="11" y="28"/>
                  </a:cubicBezTo>
                  <a:cubicBezTo>
                    <a:pt x="13" y="25"/>
                    <a:pt x="14" y="23"/>
                    <a:pt x="16" y="20"/>
                  </a:cubicBezTo>
                  <a:cubicBezTo>
                    <a:pt x="17" y="18"/>
                    <a:pt x="20" y="16"/>
                    <a:pt x="21" y="13"/>
                  </a:cubicBezTo>
                  <a:cubicBezTo>
                    <a:pt x="23" y="9"/>
                    <a:pt x="24" y="7"/>
                    <a:pt x="28" y="4"/>
                  </a:cubicBezTo>
                  <a:cubicBezTo>
                    <a:pt x="29" y="3"/>
                    <a:pt x="33" y="0"/>
                    <a:pt x="34" y="1"/>
                  </a:cubicBezTo>
                  <a:cubicBezTo>
                    <a:pt x="37" y="2"/>
                    <a:pt x="34" y="5"/>
                    <a:pt x="33" y="6"/>
                  </a:cubicBezTo>
                  <a:cubicBezTo>
                    <a:pt x="31" y="8"/>
                    <a:pt x="29" y="8"/>
                    <a:pt x="29" y="10"/>
                  </a:cubicBezTo>
                  <a:cubicBezTo>
                    <a:pt x="28" y="12"/>
                    <a:pt x="29" y="13"/>
                    <a:pt x="27" y="16"/>
                  </a:cubicBezTo>
                  <a:cubicBezTo>
                    <a:pt x="25" y="19"/>
                    <a:pt x="19" y="20"/>
                    <a:pt x="22" y="26"/>
                  </a:cubicBezTo>
                  <a:cubicBezTo>
                    <a:pt x="24" y="24"/>
                    <a:pt x="24" y="21"/>
                    <a:pt x="27" y="19"/>
                  </a:cubicBezTo>
                  <a:cubicBezTo>
                    <a:pt x="28" y="19"/>
                    <a:pt x="31" y="19"/>
                    <a:pt x="32" y="20"/>
                  </a:cubicBezTo>
                  <a:cubicBezTo>
                    <a:pt x="33" y="22"/>
                    <a:pt x="32" y="22"/>
                    <a:pt x="31" y="23"/>
                  </a:cubicBezTo>
                  <a:cubicBezTo>
                    <a:pt x="31" y="25"/>
                    <a:pt x="30" y="26"/>
                    <a:pt x="31" y="27"/>
                  </a:cubicBezTo>
                  <a:cubicBezTo>
                    <a:pt x="32" y="29"/>
                    <a:pt x="33" y="27"/>
                    <a:pt x="34" y="27"/>
                  </a:cubicBezTo>
                  <a:cubicBezTo>
                    <a:pt x="36" y="27"/>
                    <a:pt x="37" y="28"/>
                    <a:pt x="38" y="28"/>
                  </a:cubicBezTo>
                  <a:cubicBezTo>
                    <a:pt x="39" y="28"/>
                    <a:pt x="40" y="26"/>
                    <a:pt x="42" y="26"/>
                  </a:cubicBezTo>
                  <a:cubicBezTo>
                    <a:pt x="44" y="25"/>
                    <a:pt x="48" y="26"/>
                    <a:pt x="48" y="29"/>
                  </a:cubicBezTo>
                  <a:cubicBezTo>
                    <a:pt x="49" y="32"/>
                    <a:pt x="43" y="32"/>
                    <a:pt x="47" y="35"/>
                  </a:cubicBezTo>
                  <a:cubicBezTo>
                    <a:pt x="49" y="37"/>
                    <a:pt x="54" y="35"/>
                    <a:pt x="50" y="39"/>
                  </a:cubicBezTo>
                  <a:cubicBezTo>
                    <a:pt x="48" y="41"/>
                    <a:pt x="45" y="41"/>
                    <a:pt x="44" y="43"/>
                  </a:cubicBezTo>
                  <a:cubicBezTo>
                    <a:pt x="48" y="45"/>
                    <a:pt x="53" y="42"/>
                    <a:pt x="55" y="48"/>
                  </a:cubicBezTo>
                  <a:cubicBezTo>
                    <a:pt x="56" y="50"/>
                    <a:pt x="55" y="51"/>
                    <a:pt x="54" y="53"/>
                  </a:cubicBezTo>
                  <a:cubicBezTo>
                    <a:pt x="53" y="54"/>
                    <a:pt x="53" y="57"/>
                    <a:pt x="52" y="58"/>
                  </a:cubicBezTo>
                  <a:cubicBezTo>
                    <a:pt x="48" y="62"/>
                    <a:pt x="43" y="59"/>
                    <a:pt x="42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Freeform 77"/>
            <p:cNvSpPr>
              <a:spLocks/>
            </p:cNvSpPr>
            <p:nvPr/>
          </p:nvSpPr>
          <p:spPr bwMode="auto">
            <a:xfrm>
              <a:off x="4224513" y="4928694"/>
              <a:ext cx="132849" cy="269633"/>
            </a:xfrm>
            <a:custGeom>
              <a:avLst/>
              <a:gdLst>
                <a:gd name="T0" fmla="*/ 45 w 57"/>
                <a:gd name="T1" fmla="*/ 55 h 116"/>
                <a:gd name="T2" fmla="*/ 41 w 57"/>
                <a:gd name="T3" fmla="*/ 75 h 116"/>
                <a:gd name="T4" fmla="*/ 35 w 57"/>
                <a:gd name="T5" fmla="*/ 95 h 116"/>
                <a:gd name="T6" fmla="*/ 31 w 57"/>
                <a:gd name="T7" fmla="*/ 105 h 116"/>
                <a:gd name="T8" fmla="*/ 24 w 57"/>
                <a:gd name="T9" fmla="*/ 111 h 116"/>
                <a:gd name="T10" fmla="*/ 16 w 57"/>
                <a:gd name="T11" fmla="*/ 116 h 116"/>
                <a:gd name="T12" fmla="*/ 8 w 57"/>
                <a:gd name="T13" fmla="*/ 110 h 116"/>
                <a:gd name="T14" fmla="*/ 4 w 57"/>
                <a:gd name="T15" fmla="*/ 100 h 116"/>
                <a:gd name="T16" fmla="*/ 0 w 57"/>
                <a:gd name="T17" fmla="*/ 91 h 116"/>
                <a:gd name="T18" fmla="*/ 7 w 57"/>
                <a:gd name="T19" fmla="*/ 73 h 116"/>
                <a:gd name="T20" fmla="*/ 13 w 57"/>
                <a:gd name="T21" fmla="*/ 66 h 116"/>
                <a:gd name="T22" fmla="*/ 10 w 57"/>
                <a:gd name="T23" fmla="*/ 55 h 116"/>
                <a:gd name="T24" fmla="*/ 14 w 57"/>
                <a:gd name="T25" fmla="*/ 36 h 116"/>
                <a:gd name="T26" fmla="*/ 33 w 57"/>
                <a:gd name="T27" fmla="*/ 25 h 116"/>
                <a:gd name="T28" fmla="*/ 38 w 57"/>
                <a:gd name="T29" fmla="*/ 17 h 116"/>
                <a:gd name="T30" fmla="*/ 44 w 57"/>
                <a:gd name="T31" fmla="*/ 10 h 116"/>
                <a:gd name="T32" fmla="*/ 51 w 57"/>
                <a:gd name="T33" fmla="*/ 0 h 116"/>
                <a:gd name="T34" fmla="*/ 54 w 57"/>
                <a:gd name="T35" fmla="*/ 9 h 116"/>
                <a:gd name="T36" fmla="*/ 55 w 57"/>
                <a:gd name="T37" fmla="*/ 22 h 116"/>
                <a:gd name="T38" fmla="*/ 57 w 57"/>
                <a:gd name="T39" fmla="*/ 35 h 116"/>
                <a:gd name="T40" fmla="*/ 52 w 57"/>
                <a:gd name="T41" fmla="*/ 37 h 116"/>
                <a:gd name="T42" fmla="*/ 48 w 57"/>
                <a:gd name="T43" fmla="*/ 43 h 116"/>
                <a:gd name="T44" fmla="*/ 45 w 57"/>
                <a:gd name="T45" fmla="*/ 5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" h="116">
                  <a:moveTo>
                    <a:pt x="45" y="55"/>
                  </a:moveTo>
                  <a:cubicBezTo>
                    <a:pt x="44" y="63"/>
                    <a:pt x="43" y="69"/>
                    <a:pt x="41" y="75"/>
                  </a:cubicBezTo>
                  <a:cubicBezTo>
                    <a:pt x="38" y="82"/>
                    <a:pt x="37" y="89"/>
                    <a:pt x="35" y="95"/>
                  </a:cubicBezTo>
                  <a:cubicBezTo>
                    <a:pt x="34" y="98"/>
                    <a:pt x="33" y="101"/>
                    <a:pt x="31" y="105"/>
                  </a:cubicBezTo>
                  <a:cubicBezTo>
                    <a:pt x="29" y="110"/>
                    <a:pt x="29" y="109"/>
                    <a:pt x="24" y="111"/>
                  </a:cubicBezTo>
                  <a:cubicBezTo>
                    <a:pt x="21" y="112"/>
                    <a:pt x="19" y="116"/>
                    <a:pt x="16" y="116"/>
                  </a:cubicBezTo>
                  <a:cubicBezTo>
                    <a:pt x="13" y="116"/>
                    <a:pt x="10" y="113"/>
                    <a:pt x="8" y="110"/>
                  </a:cubicBezTo>
                  <a:cubicBezTo>
                    <a:pt x="7" y="107"/>
                    <a:pt x="6" y="103"/>
                    <a:pt x="4" y="100"/>
                  </a:cubicBezTo>
                  <a:cubicBezTo>
                    <a:pt x="3" y="97"/>
                    <a:pt x="1" y="95"/>
                    <a:pt x="0" y="91"/>
                  </a:cubicBezTo>
                  <a:cubicBezTo>
                    <a:pt x="0" y="84"/>
                    <a:pt x="2" y="78"/>
                    <a:pt x="7" y="73"/>
                  </a:cubicBezTo>
                  <a:cubicBezTo>
                    <a:pt x="10" y="71"/>
                    <a:pt x="12" y="71"/>
                    <a:pt x="13" y="66"/>
                  </a:cubicBezTo>
                  <a:cubicBezTo>
                    <a:pt x="13" y="63"/>
                    <a:pt x="10" y="58"/>
                    <a:pt x="10" y="55"/>
                  </a:cubicBezTo>
                  <a:cubicBezTo>
                    <a:pt x="7" y="48"/>
                    <a:pt x="6" y="41"/>
                    <a:pt x="14" y="36"/>
                  </a:cubicBezTo>
                  <a:cubicBezTo>
                    <a:pt x="21" y="32"/>
                    <a:pt x="29" y="33"/>
                    <a:pt x="33" y="25"/>
                  </a:cubicBezTo>
                  <a:cubicBezTo>
                    <a:pt x="34" y="22"/>
                    <a:pt x="35" y="20"/>
                    <a:pt x="38" y="17"/>
                  </a:cubicBezTo>
                  <a:cubicBezTo>
                    <a:pt x="42" y="14"/>
                    <a:pt x="43" y="15"/>
                    <a:pt x="44" y="10"/>
                  </a:cubicBezTo>
                  <a:cubicBezTo>
                    <a:pt x="44" y="7"/>
                    <a:pt x="46" y="0"/>
                    <a:pt x="51" y="0"/>
                  </a:cubicBezTo>
                  <a:cubicBezTo>
                    <a:pt x="56" y="1"/>
                    <a:pt x="54" y="6"/>
                    <a:pt x="54" y="9"/>
                  </a:cubicBezTo>
                  <a:cubicBezTo>
                    <a:pt x="53" y="14"/>
                    <a:pt x="53" y="18"/>
                    <a:pt x="55" y="22"/>
                  </a:cubicBezTo>
                  <a:cubicBezTo>
                    <a:pt x="57" y="26"/>
                    <a:pt x="57" y="30"/>
                    <a:pt x="57" y="35"/>
                  </a:cubicBezTo>
                  <a:cubicBezTo>
                    <a:pt x="57" y="33"/>
                    <a:pt x="52" y="37"/>
                    <a:pt x="52" y="37"/>
                  </a:cubicBezTo>
                  <a:cubicBezTo>
                    <a:pt x="50" y="39"/>
                    <a:pt x="49" y="41"/>
                    <a:pt x="48" y="43"/>
                  </a:cubicBezTo>
                  <a:cubicBezTo>
                    <a:pt x="47" y="47"/>
                    <a:pt x="46" y="51"/>
                    <a:pt x="45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Freeform 78"/>
            <p:cNvSpPr>
              <a:spLocks/>
            </p:cNvSpPr>
            <p:nvPr/>
          </p:nvSpPr>
          <p:spPr bwMode="auto">
            <a:xfrm>
              <a:off x="3181407" y="4045991"/>
              <a:ext cx="1198588" cy="1344229"/>
            </a:xfrm>
            <a:custGeom>
              <a:avLst/>
              <a:gdLst>
                <a:gd name="T0" fmla="*/ 421 w 515"/>
                <a:gd name="T1" fmla="*/ 419 h 577"/>
                <a:gd name="T2" fmla="*/ 387 w 515"/>
                <a:gd name="T3" fmla="*/ 454 h 577"/>
                <a:gd name="T4" fmla="*/ 375 w 515"/>
                <a:gd name="T5" fmla="*/ 496 h 577"/>
                <a:gd name="T6" fmla="*/ 350 w 515"/>
                <a:gd name="T7" fmla="*/ 540 h 577"/>
                <a:gd name="T8" fmla="*/ 291 w 515"/>
                <a:gd name="T9" fmla="*/ 570 h 577"/>
                <a:gd name="T10" fmla="*/ 257 w 515"/>
                <a:gd name="T11" fmla="*/ 531 h 577"/>
                <a:gd name="T12" fmla="*/ 238 w 515"/>
                <a:gd name="T13" fmla="*/ 481 h 577"/>
                <a:gd name="T14" fmla="*/ 214 w 515"/>
                <a:gd name="T15" fmla="*/ 430 h 577"/>
                <a:gd name="T16" fmla="*/ 230 w 515"/>
                <a:gd name="T17" fmla="*/ 387 h 577"/>
                <a:gd name="T18" fmla="*/ 219 w 515"/>
                <a:gd name="T19" fmla="*/ 336 h 577"/>
                <a:gd name="T20" fmla="*/ 200 w 515"/>
                <a:gd name="T21" fmla="*/ 315 h 577"/>
                <a:gd name="T22" fmla="*/ 193 w 515"/>
                <a:gd name="T23" fmla="*/ 265 h 577"/>
                <a:gd name="T24" fmla="*/ 170 w 515"/>
                <a:gd name="T25" fmla="*/ 264 h 577"/>
                <a:gd name="T26" fmla="*/ 142 w 515"/>
                <a:gd name="T27" fmla="*/ 254 h 577"/>
                <a:gd name="T28" fmla="*/ 100 w 515"/>
                <a:gd name="T29" fmla="*/ 260 h 577"/>
                <a:gd name="T30" fmla="*/ 57 w 515"/>
                <a:gd name="T31" fmla="*/ 259 h 577"/>
                <a:gd name="T32" fmla="*/ 22 w 515"/>
                <a:gd name="T33" fmla="*/ 223 h 577"/>
                <a:gd name="T34" fmla="*/ 6 w 515"/>
                <a:gd name="T35" fmla="*/ 193 h 577"/>
                <a:gd name="T36" fmla="*/ 7 w 515"/>
                <a:gd name="T37" fmla="*/ 141 h 577"/>
                <a:gd name="T38" fmla="*/ 7 w 515"/>
                <a:gd name="T39" fmla="*/ 123 h 577"/>
                <a:gd name="T40" fmla="*/ 49 w 515"/>
                <a:gd name="T41" fmla="*/ 74 h 577"/>
                <a:gd name="T42" fmla="*/ 86 w 515"/>
                <a:gd name="T43" fmla="*/ 15 h 577"/>
                <a:gd name="T44" fmla="*/ 130 w 515"/>
                <a:gd name="T45" fmla="*/ 13 h 577"/>
                <a:gd name="T46" fmla="*/ 190 w 515"/>
                <a:gd name="T47" fmla="*/ 3 h 577"/>
                <a:gd name="T48" fmla="*/ 210 w 515"/>
                <a:gd name="T49" fmla="*/ 11 h 577"/>
                <a:gd name="T50" fmla="*/ 212 w 515"/>
                <a:gd name="T51" fmla="*/ 36 h 577"/>
                <a:gd name="T52" fmla="*/ 247 w 515"/>
                <a:gd name="T53" fmla="*/ 49 h 577"/>
                <a:gd name="T54" fmla="*/ 280 w 515"/>
                <a:gd name="T55" fmla="*/ 56 h 577"/>
                <a:gd name="T56" fmla="*/ 291 w 515"/>
                <a:gd name="T57" fmla="*/ 40 h 577"/>
                <a:gd name="T58" fmla="*/ 319 w 515"/>
                <a:gd name="T59" fmla="*/ 50 h 577"/>
                <a:gd name="T60" fmla="*/ 371 w 515"/>
                <a:gd name="T61" fmla="*/ 53 h 577"/>
                <a:gd name="T62" fmla="*/ 386 w 515"/>
                <a:gd name="T63" fmla="*/ 81 h 577"/>
                <a:gd name="T64" fmla="*/ 383 w 515"/>
                <a:gd name="T65" fmla="*/ 89 h 577"/>
                <a:gd name="T66" fmla="*/ 398 w 515"/>
                <a:gd name="T67" fmla="*/ 125 h 577"/>
                <a:gd name="T68" fmla="*/ 407 w 515"/>
                <a:gd name="T69" fmla="*/ 152 h 577"/>
                <a:gd name="T70" fmla="*/ 420 w 515"/>
                <a:gd name="T71" fmla="*/ 172 h 577"/>
                <a:gd name="T72" fmla="*/ 446 w 515"/>
                <a:gd name="T73" fmla="*/ 199 h 577"/>
                <a:gd name="T74" fmla="*/ 468 w 515"/>
                <a:gd name="T75" fmla="*/ 217 h 577"/>
                <a:gd name="T76" fmla="*/ 514 w 515"/>
                <a:gd name="T77" fmla="*/ 215 h 577"/>
                <a:gd name="T78" fmla="*/ 506 w 515"/>
                <a:gd name="T79" fmla="*/ 235 h 577"/>
                <a:gd name="T80" fmla="*/ 466 w 515"/>
                <a:gd name="T81" fmla="*/ 284 h 577"/>
                <a:gd name="T82" fmla="*/ 427 w 515"/>
                <a:gd name="T83" fmla="*/ 326 h 577"/>
                <a:gd name="T84" fmla="*/ 425 w 515"/>
                <a:gd name="T85" fmla="*/ 348 h 577"/>
                <a:gd name="T86" fmla="*/ 429 w 515"/>
                <a:gd name="T87" fmla="*/ 386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5" h="577">
                  <a:moveTo>
                    <a:pt x="433" y="405"/>
                  </a:moveTo>
                  <a:cubicBezTo>
                    <a:pt x="434" y="410"/>
                    <a:pt x="434" y="410"/>
                    <a:pt x="430" y="413"/>
                  </a:cubicBezTo>
                  <a:cubicBezTo>
                    <a:pt x="427" y="415"/>
                    <a:pt x="424" y="417"/>
                    <a:pt x="421" y="419"/>
                  </a:cubicBezTo>
                  <a:cubicBezTo>
                    <a:pt x="418" y="421"/>
                    <a:pt x="418" y="424"/>
                    <a:pt x="416" y="427"/>
                  </a:cubicBezTo>
                  <a:cubicBezTo>
                    <a:pt x="413" y="432"/>
                    <a:pt x="403" y="434"/>
                    <a:pt x="398" y="437"/>
                  </a:cubicBezTo>
                  <a:cubicBezTo>
                    <a:pt x="392" y="440"/>
                    <a:pt x="386" y="447"/>
                    <a:pt x="387" y="454"/>
                  </a:cubicBezTo>
                  <a:cubicBezTo>
                    <a:pt x="389" y="461"/>
                    <a:pt x="394" y="467"/>
                    <a:pt x="395" y="473"/>
                  </a:cubicBezTo>
                  <a:cubicBezTo>
                    <a:pt x="396" y="483"/>
                    <a:pt x="390" y="487"/>
                    <a:pt x="383" y="489"/>
                  </a:cubicBezTo>
                  <a:cubicBezTo>
                    <a:pt x="379" y="491"/>
                    <a:pt x="376" y="492"/>
                    <a:pt x="375" y="496"/>
                  </a:cubicBezTo>
                  <a:cubicBezTo>
                    <a:pt x="374" y="500"/>
                    <a:pt x="374" y="503"/>
                    <a:pt x="374" y="506"/>
                  </a:cubicBezTo>
                  <a:cubicBezTo>
                    <a:pt x="373" y="513"/>
                    <a:pt x="374" y="520"/>
                    <a:pt x="367" y="525"/>
                  </a:cubicBezTo>
                  <a:cubicBezTo>
                    <a:pt x="361" y="530"/>
                    <a:pt x="356" y="534"/>
                    <a:pt x="350" y="540"/>
                  </a:cubicBezTo>
                  <a:cubicBezTo>
                    <a:pt x="345" y="546"/>
                    <a:pt x="341" y="552"/>
                    <a:pt x="337" y="558"/>
                  </a:cubicBezTo>
                  <a:cubicBezTo>
                    <a:pt x="332" y="564"/>
                    <a:pt x="324" y="567"/>
                    <a:pt x="316" y="568"/>
                  </a:cubicBezTo>
                  <a:cubicBezTo>
                    <a:pt x="308" y="569"/>
                    <a:pt x="298" y="565"/>
                    <a:pt x="291" y="570"/>
                  </a:cubicBezTo>
                  <a:cubicBezTo>
                    <a:pt x="284" y="574"/>
                    <a:pt x="277" y="577"/>
                    <a:pt x="269" y="572"/>
                  </a:cubicBezTo>
                  <a:cubicBezTo>
                    <a:pt x="263" y="568"/>
                    <a:pt x="261" y="560"/>
                    <a:pt x="260" y="553"/>
                  </a:cubicBezTo>
                  <a:cubicBezTo>
                    <a:pt x="260" y="545"/>
                    <a:pt x="258" y="539"/>
                    <a:pt x="257" y="531"/>
                  </a:cubicBezTo>
                  <a:cubicBezTo>
                    <a:pt x="255" y="525"/>
                    <a:pt x="253" y="520"/>
                    <a:pt x="248" y="515"/>
                  </a:cubicBezTo>
                  <a:cubicBezTo>
                    <a:pt x="245" y="511"/>
                    <a:pt x="242" y="505"/>
                    <a:pt x="240" y="501"/>
                  </a:cubicBezTo>
                  <a:cubicBezTo>
                    <a:pt x="238" y="494"/>
                    <a:pt x="240" y="488"/>
                    <a:pt x="238" y="481"/>
                  </a:cubicBezTo>
                  <a:cubicBezTo>
                    <a:pt x="237" y="475"/>
                    <a:pt x="235" y="467"/>
                    <a:pt x="232" y="461"/>
                  </a:cubicBezTo>
                  <a:cubicBezTo>
                    <a:pt x="229" y="454"/>
                    <a:pt x="220" y="450"/>
                    <a:pt x="217" y="442"/>
                  </a:cubicBezTo>
                  <a:cubicBezTo>
                    <a:pt x="216" y="438"/>
                    <a:pt x="216" y="434"/>
                    <a:pt x="214" y="430"/>
                  </a:cubicBezTo>
                  <a:cubicBezTo>
                    <a:pt x="213" y="427"/>
                    <a:pt x="211" y="423"/>
                    <a:pt x="212" y="419"/>
                  </a:cubicBezTo>
                  <a:cubicBezTo>
                    <a:pt x="214" y="412"/>
                    <a:pt x="221" y="405"/>
                    <a:pt x="225" y="399"/>
                  </a:cubicBezTo>
                  <a:cubicBezTo>
                    <a:pt x="228" y="395"/>
                    <a:pt x="230" y="392"/>
                    <a:pt x="230" y="387"/>
                  </a:cubicBezTo>
                  <a:cubicBezTo>
                    <a:pt x="229" y="384"/>
                    <a:pt x="228" y="380"/>
                    <a:pt x="228" y="377"/>
                  </a:cubicBezTo>
                  <a:cubicBezTo>
                    <a:pt x="227" y="370"/>
                    <a:pt x="229" y="362"/>
                    <a:pt x="227" y="355"/>
                  </a:cubicBezTo>
                  <a:cubicBezTo>
                    <a:pt x="226" y="349"/>
                    <a:pt x="223" y="341"/>
                    <a:pt x="219" y="336"/>
                  </a:cubicBezTo>
                  <a:cubicBezTo>
                    <a:pt x="217" y="334"/>
                    <a:pt x="216" y="330"/>
                    <a:pt x="214" y="328"/>
                  </a:cubicBezTo>
                  <a:cubicBezTo>
                    <a:pt x="211" y="326"/>
                    <a:pt x="208" y="325"/>
                    <a:pt x="206" y="323"/>
                  </a:cubicBezTo>
                  <a:cubicBezTo>
                    <a:pt x="204" y="320"/>
                    <a:pt x="202" y="318"/>
                    <a:pt x="200" y="315"/>
                  </a:cubicBezTo>
                  <a:cubicBezTo>
                    <a:pt x="195" y="309"/>
                    <a:pt x="197" y="301"/>
                    <a:pt x="197" y="294"/>
                  </a:cubicBezTo>
                  <a:cubicBezTo>
                    <a:pt x="198" y="288"/>
                    <a:pt x="202" y="279"/>
                    <a:pt x="200" y="273"/>
                  </a:cubicBezTo>
                  <a:cubicBezTo>
                    <a:pt x="199" y="271"/>
                    <a:pt x="194" y="266"/>
                    <a:pt x="193" y="265"/>
                  </a:cubicBezTo>
                  <a:cubicBezTo>
                    <a:pt x="191" y="264"/>
                    <a:pt x="192" y="264"/>
                    <a:pt x="188" y="264"/>
                  </a:cubicBezTo>
                  <a:cubicBezTo>
                    <a:pt x="187" y="265"/>
                    <a:pt x="185" y="266"/>
                    <a:pt x="184" y="266"/>
                  </a:cubicBezTo>
                  <a:cubicBezTo>
                    <a:pt x="179" y="267"/>
                    <a:pt x="174" y="265"/>
                    <a:pt x="170" y="264"/>
                  </a:cubicBezTo>
                  <a:cubicBezTo>
                    <a:pt x="169" y="261"/>
                    <a:pt x="168" y="257"/>
                    <a:pt x="167" y="255"/>
                  </a:cubicBezTo>
                  <a:cubicBezTo>
                    <a:pt x="164" y="251"/>
                    <a:pt x="158" y="250"/>
                    <a:pt x="154" y="251"/>
                  </a:cubicBezTo>
                  <a:cubicBezTo>
                    <a:pt x="150" y="251"/>
                    <a:pt x="146" y="253"/>
                    <a:pt x="142" y="254"/>
                  </a:cubicBezTo>
                  <a:cubicBezTo>
                    <a:pt x="138" y="255"/>
                    <a:pt x="134" y="255"/>
                    <a:pt x="130" y="256"/>
                  </a:cubicBezTo>
                  <a:cubicBezTo>
                    <a:pt x="122" y="257"/>
                    <a:pt x="120" y="264"/>
                    <a:pt x="111" y="263"/>
                  </a:cubicBezTo>
                  <a:cubicBezTo>
                    <a:pt x="107" y="262"/>
                    <a:pt x="104" y="260"/>
                    <a:pt x="100" y="260"/>
                  </a:cubicBezTo>
                  <a:cubicBezTo>
                    <a:pt x="96" y="259"/>
                    <a:pt x="93" y="262"/>
                    <a:pt x="90" y="264"/>
                  </a:cubicBezTo>
                  <a:cubicBezTo>
                    <a:pt x="82" y="269"/>
                    <a:pt x="75" y="267"/>
                    <a:pt x="67" y="263"/>
                  </a:cubicBezTo>
                  <a:cubicBezTo>
                    <a:pt x="63" y="262"/>
                    <a:pt x="60" y="261"/>
                    <a:pt x="57" y="259"/>
                  </a:cubicBezTo>
                  <a:cubicBezTo>
                    <a:pt x="54" y="258"/>
                    <a:pt x="53" y="255"/>
                    <a:pt x="50" y="253"/>
                  </a:cubicBezTo>
                  <a:cubicBezTo>
                    <a:pt x="45" y="248"/>
                    <a:pt x="39" y="244"/>
                    <a:pt x="34" y="239"/>
                  </a:cubicBezTo>
                  <a:cubicBezTo>
                    <a:pt x="29" y="234"/>
                    <a:pt x="26" y="228"/>
                    <a:pt x="22" y="223"/>
                  </a:cubicBezTo>
                  <a:cubicBezTo>
                    <a:pt x="20" y="221"/>
                    <a:pt x="18" y="219"/>
                    <a:pt x="16" y="217"/>
                  </a:cubicBezTo>
                  <a:cubicBezTo>
                    <a:pt x="13" y="215"/>
                    <a:pt x="8" y="214"/>
                    <a:pt x="6" y="211"/>
                  </a:cubicBezTo>
                  <a:cubicBezTo>
                    <a:pt x="4" y="207"/>
                    <a:pt x="5" y="198"/>
                    <a:pt x="6" y="193"/>
                  </a:cubicBezTo>
                  <a:cubicBezTo>
                    <a:pt x="0" y="192"/>
                    <a:pt x="5" y="184"/>
                    <a:pt x="3" y="181"/>
                  </a:cubicBezTo>
                  <a:cubicBezTo>
                    <a:pt x="6" y="174"/>
                    <a:pt x="10" y="169"/>
                    <a:pt x="11" y="161"/>
                  </a:cubicBezTo>
                  <a:cubicBezTo>
                    <a:pt x="12" y="154"/>
                    <a:pt x="9" y="148"/>
                    <a:pt x="7" y="141"/>
                  </a:cubicBezTo>
                  <a:cubicBezTo>
                    <a:pt x="7" y="140"/>
                    <a:pt x="8" y="138"/>
                    <a:pt x="7" y="136"/>
                  </a:cubicBezTo>
                  <a:cubicBezTo>
                    <a:pt x="6" y="134"/>
                    <a:pt x="4" y="134"/>
                    <a:pt x="3" y="131"/>
                  </a:cubicBezTo>
                  <a:cubicBezTo>
                    <a:pt x="2" y="128"/>
                    <a:pt x="5" y="125"/>
                    <a:pt x="7" y="123"/>
                  </a:cubicBezTo>
                  <a:cubicBezTo>
                    <a:pt x="11" y="117"/>
                    <a:pt x="17" y="111"/>
                    <a:pt x="20" y="104"/>
                  </a:cubicBezTo>
                  <a:cubicBezTo>
                    <a:pt x="23" y="98"/>
                    <a:pt x="26" y="91"/>
                    <a:pt x="30" y="86"/>
                  </a:cubicBezTo>
                  <a:cubicBezTo>
                    <a:pt x="36" y="79"/>
                    <a:pt x="43" y="79"/>
                    <a:pt x="49" y="74"/>
                  </a:cubicBezTo>
                  <a:cubicBezTo>
                    <a:pt x="60" y="65"/>
                    <a:pt x="54" y="45"/>
                    <a:pt x="66" y="37"/>
                  </a:cubicBezTo>
                  <a:cubicBezTo>
                    <a:pt x="71" y="34"/>
                    <a:pt x="76" y="31"/>
                    <a:pt x="80" y="26"/>
                  </a:cubicBezTo>
                  <a:cubicBezTo>
                    <a:pt x="83" y="22"/>
                    <a:pt x="85" y="19"/>
                    <a:pt x="86" y="15"/>
                  </a:cubicBezTo>
                  <a:cubicBezTo>
                    <a:pt x="89" y="13"/>
                    <a:pt x="95" y="16"/>
                    <a:pt x="97" y="17"/>
                  </a:cubicBezTo>
                  <a:cubicBezTo>
                    <a:pt x="102" y="19"/>
                    <a:pt x="104" y="20"/>
                    <a:pt x="109" y="19"/>
                  </a:cubicBezTo>
                  <a:cubicBezTo>
                    <a:pt x="116" y="19"/>
                    <a:pt x="122" y="16"/>
                    <a:pt x="130" y="13"/>
                  </a:cubicBezTo>
                  <a:cubicBezTo>
                    <a:pt x="137" y="11"/>
                    <a:pt x="144" y="6"/>
                    <a:pt x="152" y="5"/>
                  </a:cubicBezTo>
                  <a:cubicBezTo>
                    <a:pt x="161" y="4"/>
                    <a:pt x="170" y="6"/>
                    <a:pt x="179" y="5"/>
                  </a:cubicBezTo>
                  <a:cubicBezTo>
                    <a:pt x="183" y="4"/>
                    <a:pt x="186" y="3"/>
                    <a:pt x="190" y="3"/>
                  </a:cubicBezTo>
                  <a:cubicBezTo>
                    <a:pt x="195" y="4"/>
                    <a:pt x="196" y="3"/>
                    <a:pt x="201" y="1"/>
                  </a:cubicBezTo>
                  <a:cubicBezTo>
                    <a:pt x="205" y="0"/>
                    <a:pt x="207" y="1"/>
                    <a:pt x="210" y="4"/>
                  </a:cubicBezTo>
                  <a:cubicBezTo>
                    <a:pt x="213" y="7"/>
                    <a:pt x="213" y="8"/>
                    <a:pt x="210" y="11"/>
                  </a:cubicBezTo>
                  <a:cubicBezTo>
                    <a:pt x="212" y="13"/>
                    <a:pt x="216" y="17"/>
                    <a:pt x="214" y="20"/>
                  </a:cubicBezTo>
                  <a:cubicBezTo>
                    <a:pt x="212" y="24"/>
                    <a:pt x="206" y="24"/>
                    <a:pt x="206" y="29"/>
                  </a:cubicBezTo>
                  <a:cubicBezTo>
                    <a:pt x="201" y="31"/>
                    <a:pt x="211" y="35"/>
                    <a:pt x="212" y="36"/>
                  </a:cubicBezTo>
                  <a:cubicBezTo>
                    <a:pt x="213" y="38"/>
                    <a:pt x="213" y="39"/>
                    <a:pt x="215" y="40"/>
                  </a:cubicBezTo>
                  <a:cubicBezTo>
                    <a:pt x="217" y="41"/>
                    <a:pt x="220" y="41"/>
                    <a:pt x="222" y="41"/>
                  </a:cubicBezTo>
                  <a:cubicBezTo>
                    <a:pt x="232" y="40"/>
                    <a:pt x="238" y="47"/>
                    <a:pt x="247" y="49"/>
                  </a:cubicBezTo>
                  <a:cubicBezTo>
                    <a:pt x="247" y="55"/>
                    <a:pt x="256" y="58"/>
                    <a:pt x="260" y="61"/>
                  </a:cubicBezTo>
                  <a:cubicBezTo>
                    <a:pt x="265" y="64"/>
                    <a:pt x="276" y="67"/>
                    <a:pt x="279" y="60"/>
                  </a:cubicBezTo>
                  <a:cubicBezTo>
                    <a:pt x="280" y="59"/>
                    <a:pt x="281" y="58"/>
                    <a:pt x="280" y="56"/>
                  </a:cubicBezTo>
                  <a:cubicBezTo>
                    <a:pt x="280" y="55"/>
                    <a:pt x="278" y="54"/>
                    <a:pt x="278" y="52"/>
                  </a:cubicBezTo>
                  <a:cubicBezTo>
                    <a:pt x="278" y="49"/>
                    <a:pt x="282" y="47"/>
                    <a:pt x="284" y="45"/>
                  </a:cubicBezTo>
                  <a:cubicBezTo>
                    <a:pt x="285" y="44"/>
                    <a:pt x="288" y="40"/>
                    <a:pt x="291" y="40"/>
                  </a:cubicBezTo>
                  <a:cubicBezTo>
                    <a:pt x="293" y="40"/>
                    <a:pt x="293" y="42"/>
                    <a:pt x="295" y="42"/>
                  </a:cubicBezTo>
                  <a:cubicBezTo>
                    <a:pt x="297" y="44"/>
                    <a:pt x="298" y="44"/>
                    <a:pt x="301" y="45"/>
                  </a:cubicBezTo>
                  <a:cubicBezTo>
                    <a:pt x="307" y="46"/>
                    <a:pt x="313" y="47"/>
                    <a:pt x="319" y="50"/>
                  </a:cubicBezTo>
                  <a:cubicBezTo>
                    <a:pt x="325" y="54"/>
                    <a:pt x="334" y="55"/>
                    <a:pt x="341" y="56"/>
                  </a:cubicBezTo>
                  <a:cubicBezTo>
                    <a:pt x="350" y="58"/>
                    <a:pt x="356" y="49"/>
                    <a:pt x="365" y="51"/>
                  </a:cubicBezTo>
                  <a:cubicBezTo>
                    <a:pt x="367" y="51"/>
                    <a:pt x="368" y="52"/>
                    <a:pt x="371" y="53"/>
                  </a:cubicBezTo>
                  <a:cubicBezTo>
                    <a:pt x="373" y="53"/>
                    <a:pt x="375" y="53"/>
                    <a:pt x="377" y="53"/>
                  </a:cubicBezTo>
                  <a:cubicBezTo>
                    <a:pt x="380" y="55"/>
                    <a:pt x="383" y="57"/>
                    <a:pt x="385" y="60"/>
                  </a:cubicBezTo>
                  <a:cubicBezTo>
                    <a:pt x="388" y="64"/>
                    <a:pt x="388" y="76"/>
                    <a:pt x="386" y="81"/>
                  </a:cubicBezTo>
                  <a:cubicBezTo>
                    <a:pt x="386" y="81"/>
                    <a:pt x="386" y="83"/>
                    <a:pt x="386" y="83"/>
                  </a:cubicBezTo>
                  <a:cubicBezTo>
                    <a:pt x="385" y="84"/>
                    <a:pt x="383" y="84"/>
                    <a:pt x="383" y="84"/>
                  </a:cubicBezTo>
                  <a:cubicBezTo>
                    <a:pt x="381" y="87"/>
                    <a:pt x="383" y="86"/>
                    <a:pt x="383" y="89"/>
                  </a:cubicBezTo>
                  <a:cubicBezTo>
                    <a:pt x="384" y="93"/>
                    <a:pt x="383" y="96"/>
                    <a:pt x="385" y="99"/>
                  </a:cubicBezTo>
                  <a:cubicBezTo>
                    <a:pt x="388" y="105"/>
                    <a:pt x="392" y="110"/>
                    <a:pt x="395" y="116"/>
                  </a:cubicBezTo>
                  <a:cubicBezTo>
                    <a:pt x="396" y="119"/>
                    <a:pt x="396" y="122"/>
                    <a:pt x="398" y="125"/>
                  </a:cubicBezTo>
                  <a:cubicBezTo>
                    <a:pt x="401" y="128"/>
                    <a:pt x="402" y="129"/>
                    <a:pt x="404" y="132"/>
                  </a:cubicBezTo>
                  <a:cubicBezTo>
                    <a:pt x="406" y="135"/>
                    <a:pt x="407" y="137"/>
                    <a:pt x="407" y="140"/>
                  </a:cubicBezTo>
                  <a:cubicBezTo>
                    <a:pt x="408" y="143"/>
                    <a:pt x="406" y="149"/>
                    <a:pt x="407" y="152"/>
                  </a:cubicBezTo>
                  <a:cubicBezTo>
                    <a:pt x="408" y="154"/>
                    <a:pt x="413" y="156"/>
                    <a:pt x="415" y="158"/>
                  </a:cubicBezTo>
                  <a:cubicBezTo>
                    <a:pt x="416" y="160"/>
                    <a:pt x="418" y="164"/>
                    <a:pt x="419" y="167"/>
                  </a:cubicBezTo>
                  <a:cubicBezTo>
                    <a:pt x="419" y="168"/>
                    <a:pt x="419" y="170"/>
                    <a:pt x="420" y="172"/>
                  </a:cubicBezTo>
                  <a:cubicBezTo>
                    <a:pt x="420" y="181"/>
                    <a:pt x="424" y="181"/>
                    <a:pt x="431" y="183"/>
                  </a:cubicBezTo>
                  <a:cubicBezTo>
                    <a:pt x="435" y="185"/>
                    <a:pt x="437" y="187"/>
                    <a:pt x="440" y="191"/>
                  </a:cubicBezTo>
                  <a:cubicBezTo>
                    <a:pt x="442" y="194"/>
                    <a:pt x="443" y="196"/>
                    <a:pt x="446" y="199"/>
                  </a:cubicBezTo>
                  <a:cubicBezTo>
                    <a:pt x="449" y="201"/>
                    <a:pt x="451" y="203"/>
                    <a:pt x="452" y="206"/>
                  </a:cubicBezTo>
                  <a:cubicBezTo>
                    <a:pt x="453" y="210"/>
                    <a:pt x="453" y="214"/>
                    <a:pt x="456" y="216"/>
                  </a:cubicBezTo>
                  <a:cubicBezTo>
                    <a:pt x="458" y="218"/>
                    <a:pt x="465" y="218"/>
                    <a:pt x="468" y="217"/>
                  </a:cubicBezTo>
                  <a:cubicBezTo>
                    <a:pt x="472" y="217"/>
                    <a:pt x="476" y="216"/>
                    <a:pt x="481" y="215"/>
                  </a:cubicBezTo>
                  <a:cubicBezTo>
                    <a:pt x="485" y="215"/>
                    <a:pt x="490" y="215"/>
                    <a:pt x="494" y="214"/>
                  </a:cubicBezTo>
                  <a:cubicBezTo>
                    <a:pt x="499" y="214"/>
                    <a:pt x="515" y="205"/>
                    <a:pt x="514" y="215"/>
                  </a:cubicBezTo>
                  <a:cubicBezTo>
                    <a:pt x="513" y="217"/>
                    <a:pt x="512" y="218"/>
                    <a:pt x="511" y="220"/>
                  </a:cubicBezTo>
                  <a:cubicBezTo>
                    <a:pt x="510" y="222"/>
                    <a:pt x="510" y="224"/>
                    <a:pt x="510" y="226"/>
                  </a:cubicBezTo>
                  <a:cubicBezTo>
                    <a:pt x="509" y="230"/>
                    <a:pt x="508" y="232"/>
                    <a:pt x="506" y="235"/>
                  </a:cubicBezTo>
                  <a:cubicBezTo>
                    <a:pt x="502" y="242"/>
                    <a:pt x="496" y="246"/>
                    <a:pt x="492" y="253"/>
                  </a:cubicBezTo>
                  <a:cubicBezTo>
                    <a:pt x="489" y="259"/>
                    <a:pt x="484" y="263"/>
                    <a:pt x="480" y="268"/>
                  </a:cubicBezTo>
                  <a:cubicBezTo>
                    <a:pt x="475" y="273"/>
                    <a:pt x="471" y="279"/>
                    <a:pt x="466" y="284"/>
                  </a:cubicBezTo>
                  <a:cubicBezTo>
                    <a:pt x="461" y="289"/>
                    <a:pt x="454" y="293"/>
                    <a:pt x="448" y="298"/>
                  </a:cubicBezTo>
                  <a:cubicBezTo>
                    <a:pt x="442" y="303"/>
                    <a:pt x="438" y="309"/>
                    <a:pt x="433" y="316"/>
                  </a:cubicBezTo>
                  <a:cubicBezTo>
                    <a:pt x="431" y="319"/>
                    <a:pt x="430" y="323"/>
                    <a:pt x="427" y="326"/>
                  </a:cubicBezTo>
                  <a:cubicBezTo>
                    <a:pt x="425" y="329"/>
                    <a:pt x="422" y="331"/>
                    <a:pt x="421" y="335"/>
                  </a:cubicBezTo>
                  <a:cubicBezTo>
                    <a:pt x="420" y="337"/>
                    <a:pt x="419" y="340"/>
                    <a:pt x="420" y="343"/>
                  </a:cubicBezTo>
                  <a:cubicBezTo>
                    <a:pt x="421" y="345"/>
                    <a:pt x="423" y="346"/>
                    <a:pt x="425" y="348"/>
                  </a:cubicBezTo>
                  <a:cubicBezTo>
                    <a:pt x="427" y="353"/>
                    <a:pt x="422" y="358"/>
                    <a:pt x="424" y="363"/>
                  </a:cubicBezTo>
                  <a:cubicBezTo>
                    <a:pt x="425" y="366"/>
                    <a:pt x="428" y="369"/>
                    <a:pt x="430" y="372"/>
                  </a:cubicBezTo>
                  <a:cubicBezTo>
                    <a:pt x="431" y="377"/>
                    <a:pt x="430" y="382"/>
                    <a:pt x="429" y="386"/>
                  </a:cubicBezTo>
                  <a:cubicBezTo>
                    <a:pt x="425" y="396"/>
                    <a:pt x="430" y="397"/>
                    <a:pt x="433" y="4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Freeform 79"/>
            <p:cNvSpPr>
              <a:spLocks/>
            </p:cNvSpPr>
            <p:nvPr/>
          </p:nvSpPr>
          <p:spPr bwMode="auto">
            <a:xfrm>
              <a:off x="3295558" y="3589386"/>
              <a:ext cx="100374" cy="121040"/>
            </a:xfrm>
            <a:custGeom>
              <a:avLst/>
              <a:gdLst>
                <a:gd name="T0" fmla="*/ 18 w 43"/>
                <a:gd name="T1" fmla="*/ 15 h 52"/>
                <a:gd name="T2" fmla="*/ 16 w 43"/>
                <a:gd name="T3" fmla="*/ 7 h 52"/>
                <a:gd name="T4" fmla="*/ 24 w 43"/>
                <a:gd name="T5" fmla="*/ 1 h 52"/>
                <a:gd name="T6" fmla="*/ 40 w 43"/>
                <a:gd name="T7" fmla="*/ 11 h 52"/>
                <a:gd name="T8" fmla="*/ 37 w 43"/>
                <a:gd name="T9" fmla="*/ 19 h 52"/>
                <a:gd name="T10" fmla="*/ 38 w 43"/>
                <a:gd name="T11" fmla="*/ 27 h 52"/>
                <a:gd name="T12" fmla="*/ 34 w 43"/>
                <a:gd name="T13" fmla="*/ 36 h 52"/>
                <a:gd name="T14" fmla="*/ 27 w 43"/>
                <a:gd name="T15" fmla="*/ 42 h 52"/>
                <a:gd name="T16" fmla="*/ 12 w 43"/>
                <a:gd name="T17" fmla="*/ 51 h 52"/>
                <a:gd name="T18" fmla="*/ 5 w 43"/>
                <a:gd name="T19" fmla="*/ 40 h 52"/>
                <a:gd name="T20" fmla="*/ 11 w 43"/>
                <a:gd name="T21" fmla="*/ 35 h 52"/>
                <a:gd name="T22" fmla="*/ 9 w 43"/>
                <a:gd name="T23" fmla="*/ 27 h 52"/>
                <a:gd name="T24" fmla="*/ 7 w 43"/>
                <a:gd name="T25" fmla="*/ 20 h 52"/>
                <a:gd name="T26" fmla="*/ 18 w 43"/>
                <a:gd name="T27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52">
                  <a:moveTo>
                    <a:pt x="18" y="15"/>
                  </a:moveTo>
                  <a:cubicBezTo>
                    <a:pt x="24" y="11"/>
                    <a:pt x="16" y="10"/>
                    <a:pt x="16" y="7"/>
                  </a:cubicBezTo>
                  <a:cubicBezTo>
                    <a:pt x="16" y="3"/>
                    <a:pt x="22" y="2"/>
                    <a:pt x="24" y="1"/>
                  </a:cubicBezTo>
                  <a:cubicBezTo>
                    <a:pt x="31" y="0"/>
                    <a:pt x="39" y="5"/>
                    <a:pt x="40" y="11"/>
                  </a:cubicBezTo>
                  <a:cubicBezTo>
                    <a:pt x="43" y="18"/>
                    <a:pt x="40" y="15"/>
                    <a:pt x="37" y="19"/>
                  </a:cubicBezTo>
                  <a:cubicBezTo>
                    <a:pt x="34" y="22"/>
                    <a:pt x="38" y="24"/>
                    <a:pt x="38" y="27"/>
                  </a:cubicBezTo>
                  <a:cubicBezTo>
                    <a:pt x="38" y="30"/>
                    <a:pt x="35" y="33"/>
                    <a:pt x="34" y="36"/>
                  </a:cubicBezTo>
                  <a:cubicBezTo>
                    <a:pt x="32" y="41"/>
                    <a:pt x="33" y="41"/>
                    <a:pt x="27" y="42"/>
                  </a:cubicBezTo>
                  <a:cubicBezTo>
                    <a:pt x="21" y="44"/>
                    <a:pt x="17" y="50"/>
                    <a:pt x="12" y="51"/>
                  </a:cubicBezTo>
                  <a:cubicBezTo>
                    <a:pt x="7" y="52"/>
                    <a:pt x="0" y="44"/>
                    <a:pt x="5" y="40"/>
                  </a:cubicBezTo>
                  <a:cubicBezTo>
                    <a:pt x="8" y="37"/>
                    <a:pt x="10" y="39"/>
                    <a:pt x="11" y="35"/>
                  </a:cubicBezTo>
                  <a:cubicBezTo>
                    <a:pt x="12" y="31"/>
                    <a:pt x="11" y="30"/>
                    <a:pt x="9" y="27"/>
                  </a:cubicBezTo>
                  <a:cubicBezTo>
                    <a:pt x="7" y="25"/>
                    <a:pt x="6" y="24"/>
                    <a:pt x="7" y="20"/>
                  </a:cubicBezTo>
                  <a:cubicBezTo>
                    <a:pt x="8" y="13"/>
                    <a:pt x="12" y="11"/>
                    <a:pt x="1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Freeform 80"/>
            <p:cNvSpPr>
              <a:spLocks/>
            </p:cNvSpPr>
            <p:nvPr/>
          </p:nvSpPr>
          <p:spPr bwMode="auto">
            <a:xfrm>
              <a:off x="3368379" y="3468346"/>
              <a:ext cx="155482" cy="279474"/>
            </a:xfrm>
            <a:custGeom>
              <a:avLst/>
              <a:gdLst>
                <a:gd name="T0" fmla="*/ 8 w 67"/>
                <a:gd name="T1" fmla="*/ 45 h 120"/>
                <a:gd name="T2" fmla="*/ 10 w 67"/>
                <a:gd name="T3" fmla="*/ 40 h 120"/>
                <a:gd name="T4" fmla="*/ 10 w 67"/>
                <a:gd name="T5" fmla="*/ 34 h 120"/>
                <a:gd name="T6" fmla="*/ 5 w 67"/>
                <a:gd name="T7" fmla="*/ 34 h 120"/>
                <a:gd name="T8" fmla="*/ 5 w 67"/>
                <a:gd name="T9" fmla="*/ 29 h 120"/>
                <a:gd name="T10" fmla="*/ 0 w 67"/>
                <a:gd name="T11" fmla="*/ 22 h 120"/>
                <a:gd name="T12" fmla="*/ 5 w 67"/>
                <a:gd name="T13" fmla="*/ 22 h 120"/>
                <a:gd name="T14" fmla="*/ 7 w 67"/>
                <a:gd name="T15" fmla="*/ 18 h 120"/>
                <a:gd name="T16" fmla="*/ 13 w 67"/>
                <a:gd name="T17" fmla="*/ 11 h 120"/>
                <a:gd name="T18" fmla="*/ 28 w 67"/>
                <a:gd name="T19" fmla="*/ 9 h 120"/>
                <a:gd name="T20" fmla="*/ 20 w 67"/>
                <a:gd name="T21" fmla="*/ 22 h 120"/>
                <a:gd name="T22" fmla="*/ 36 w 67"/>
                <a:gd name="T23" fmla="*/ 26 h 120"/>
                <a:gd name="T24" fmla="*/ 30 w 67"/>
                <a:gd name="T25" fmla="*/ 44 h 120"/>
                <a:gd name="T26" fmla="*/ 36 w 67"/>
                <a:gd name="T27" fmla="*/ 46 h 120"/>
                <a:gd name="T28" fmla="*/ 39 w 67"/>
                <a:gd name="T29" fmla="*/ 50 h 120"/>
                <a:gd name="T30" fmla="*/ 43 w 67"/>
                <a:gd name="T31" fmla="*/ 60 h 120"/>
                <a:gd name="T32" fmla="*/ 51 w 67"/>
                <a:gd name="T33" fmla="*/ 66 h 120"/>
                <a:gd name="T34" fmla="*/ 53 w 67"/>
                <a:gd name="T35" fmla="*/ 76 h 120"/>
                <a:gd name="T36" fmla="*/ 54 w 67"/>
                <a:gd name="T37" fmla="*/ 84 h 120"/>
                <a:gd name="T38" fmla="*/ 63 w 67"/>
                <a:gd name="T39" fmla="*/ 83 h 120"/>
                <a:gd name="T40" fmla="*/ 65 w 67"/>
                <a:gd name="T41" fmla="*/ 88 h 120"/>
                <a:gd name="T42" fmla="*/ 60 w 67"/>
                <a:gd name="T43" fmla="*/ 101 h 120"/>
                <a:gd name="T44" fmla="*/ 42 w 67"/>
                <a:gd name="T45" fmla="*/ 110 h 120"/>
                <a:gd name="T46" fmla="*/ 32 w 67"/>
                <a:gd name="T47" fmla="*/ 112 h 120"/>
                <a:gd name="T48" fmla="*/ 27 w 67"/>
                <a:gd name="T49" fmla="*/ 110 h 120"/>
                <a:gd name="T50" fmla="*/ 25 w 67"/>
                <a:gd name="T51" fmla="*/ 115 h 120"/>
                <a:gd name="T52" fmla="*/ 19 w 67"/>
                <a:gd name="T53" fmla="*/ 115 h 120"/>
                <a:gd name="T54" fmla="*/ 15 w 67"/>
                <a:gd name="T55" fmla="*/ 118 h 120"/>
                <a:gd name="T56" fmla="*/ 11 w 67"/>
                <a:gd name="T57" fmla="*/ 120 h 120"/>
                <a:gd name="T58" fmla="*/ 7 w 67"/>
                <a:gd name="T59" fmla="*/ 117 h 120"/>
                <a:gd name="T60" fmla="*/ 15 w 67"/>
                <a:gd name="T61" fmla="*/ 111 h 120"/>
                <a:gd name="T62" fmla="*/ 21 w 67"/>
                <a:gd name="T63" fmla="*/ 104 h 120"/>
                <a:gd name="T64" fmla="*/ 30 w 67"/>
                <a:gd name="T65" fmla="*/ 98 h 120"/>
                <a:gd name="T66" fmla="*/ 12 w 67"/>
                <a:gd name="T67" fmla="*/ 98 h 120"/>
                <a:gd name="T68" fmla="*/ 17 w 67"/>
                <a:gd name="T69" fmla="*/ 93 h 120"/>
                <a:gd name="T70" fmla="*/ 18 w 67"/>
                <a:gd name="T71" fmla="*/ 86 h 120"/>
                <a:gd name="T72" fmla="*/ 29 w 67"/>
                <a:gd name="T73" fmla="*/ 76 h 120"/>
                <a:gd name="T74" fmla="*/ 25 w 67"/>
                <a:gd name="T75" fmla="*/ 66 h 120"/>
                <a:gd name="T76" fmla="*/ 27 w 67"/>
                <a:gd name="T77" fmla="*/ 57 h 120"/>
                <a:gd name="T78" fmla="*/ 14 w 67"/>
                <a:gd name="T79" fmla="*/ 57 h 120"/>
                <a:gd name="T80" fmla="*/ 17 w 67"/>
                <a:gd name="T81" fmla="*/ 50 h 120"/>
                <a:gd name="T82" fmla="*/ 13 w 67"/>
                <a:gd name="T83" fmla="*/ 45 h 120"/>
                <a:gd name="T84" fmla="*/ 8 w 67"/>
                <a:gd name="T85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7" h="120">
                  <a:moveTo>
                    <a:pt x="8" y="45"/>
                  </a:moveTo>
                  <a:cubicBezTo>
                    <a:pt x="7" y="46"/>
                    <a:pt x="10" y="40"/>
                    <a:pt x="10" y="40"/>
                  </a:cubicBezTo>
                  <a:cubicBezTo>
                    <a:pt x="11" y="38"/>
                    <a:pt x="12" y="36"/>
                    <a:pt x="10" y="34"/>
                  </a:cubicBezTo>
                  <a:cubicBezTo>
                    <a:pt x="8" y="33"/>
                    <a:pt x="6" y="35"/>
                    <a:pt x="5" y="34"/>
                  </a:cubicBezTo>
                  <a:cubicBezTo>
                    <a:pt x="4" y="33"/>
                    <a:pt x="5" y="30"/>
                    <a:pt x="5" y="29"/>
                  </a:cubicBezTo>
                  <a:cubicBezTo>
                    <a:pt x="4" y="25"/>
                    <a:pt x="2" y="25"/>
                    <a:pt x="0" y="22"/>
                  </a:cubicBezTo>
                  <a:cubicBezTo>
                    <a:pt x="2" y="22"/>
                    <a:pt x="4" y="23"/>
                    <a:pt x="5" y="22"/>
                  </a:cubicBezTo>
                  <a:cubicBezTo>
                    <a:pt x="7" y="21"/>
                    <a:pt x="6" y="20"/>
                    <a:pt x="7" y="18"/>
                  </a:cubicBezTo>
                  <a:cubicBezTo>
                    <a:pt x="9" y="15"/>
                    <a:pt x="10" y="13"/>
                    <a:pt x="13" y="11"/>
                  </a:cubicBezTo>
                  <a:cubicBezTo>
                    <a:pt x="15" y="9"/>
                    <a:pt x="28" y="0"/>
                    <a:pt x="28" y="9"/>
                  </a:cubicBezTo>
                  <a:cubicBezTo>
                    <a:pt x="24" y="11"/>
                    <a:pt x="20" y="17"/>
                    <a:pt x="20" y="22"/>
                  </a:cubicBezTo>
                  <a:cubicBezTo>
                    <a:pt x="25" y="23"/>
                    <a:pt x="42" y="15"/>
                    <a:pt x="36" y="26"/>
                  </a:cubicBezTo>
                  <a:cubicBezTo>
                    <a:pt x="34" y="30"/>
                    <a:pt x="26" y="40"/>
                    <a:pt x="30" y="44"/>
                  </a:cubicBezTo>
                  <a:cubicBezTo>
                    <a:pt x="31" y="45"/>
                    <a:pt x="34" y="45"/>
                    <a:pt x="36" y="46"/>
                  </a:cubicBezTo>
                  <a:cubicBezTo>
                    <a:pt x="38" y="47"/>
                    <a:pt x="38" y="48"/>
                    <a:pt x="39" y="50"/>
                  </a:cubicBezTo>
                  <a:cubicBezTo>
                    <a:pt x="41" y="53"/>
                    <a:pt x="40" y="57"/>
                    <a:pt x="43" y="60"/>
                  </a:cubicBezTo>
                  <a:cubicBezTo>
                    <a:pt x="45" y="62"/>
                    <a:pt x="49" y="63"/>
                    <a:pt x="51" y="66"/>
                  </a:cubicBezTo>
                  <a:cubicBezTo>
                    <a:pt x="53" y="69"/>
                    <a:pt x="52" y="72"/>
                    <a:pt x="53" y="76"/>
                  </a:cubicBezTo>
                  <a:cubicBezTo>
                    <a:pt x="53" y="79"/>
                    <a:pt x="54" y="81"/>
                    <a:pt x="54" y="84"/>
                  </a:cubicBezTo>
                  <a:cubicBezTo>
                    <a:pt x="58" y="85"/>
                    <a:pt x="59" y="80"/>
                    <a:pt x="63" y="83"/>
                  </a:cubicBezTo>
                  <a:cubicBezTo>
                    <a:pt x="67" y="84"/>
                    <a:pt x="66" y="85"/>
                    <a:pt x="65" y="88"/>
                  </a:cubicBezTo>
                  <a:cubicBezTo>
                    <a:pt x="64" y="91"/>
                    <a:pt x="52" y="101"/>
                    <a:pt x="60" y="101"/>
                  </a:cubicBezTo>
                  <a:cubicBezTo>
                    <a:pt x="63" y="108"/>
                    <a:pt x="46" y="109"/>
                    <a:pt x="42" y="110"/>
                  </a:cubicBezTo>
                  <a:cubicBezTo>
                    <a:pt x="38" y="111"/>
                    <a:pt x="36" y="113"/>
                    <a:pt x="32" y="112"/>
                  </a:cubicBezTo>
                  <a:cubicBezTo>
                    <a:pt x="31" y="111"/>
                    <a:pt x="29" y="109"/>
                    <a:pt x="27" y="110"/>
                  </a:cubicBezTo>
                  <a:cubicBezTo>
                    <a:pt x="24" y="111"/>
                    <a:pt x="26" y="113"/>
                    <a:pt x="25" y="115"/>
                  </a:cubicBezTo>
                  <a:cubicBezTo>
                    <a:pt x="23" y="117"/>
                    <a:pt x="22" y="115"/>
                    <a:pt x="19" y="115"/>
                  </a:cubicBezTo>
                  <a:cubicBezTo>
                    <a:pt x="17" y="115"/>
                    <a:pt x="17" y="116"/>
                    <a:pt x="15" y="118"/>
                  </a:cubicBezTo>
                  <a:cubicBezTo>
                    <a:pt x="13" y="119"/>
                    <a:pt x="13" y="120"/>
                    <a:pt x="11" y="120"/>
                  </a:cubicBezTo>
                  <a:cubicBezTo>
                    <a:pt x="9" y="120"/>
                    <a:pt x="7" y="120"/>
                    <a:pt x="7" y="117"/>
                  </a:cubicBezTo>
                  <a:cubicBezTo>
                    <a:pt x="7" y="115"/>
                    <a:pt x="13" y="113"/>
                    <a:pt x="15" y="111"/>
                  </a:cubicBezTo>
                  <a:cubicBezTo>
                    <a:pt x="17" y="109"/>
                    <a:pt x="18" y="106"/>
                    <a:pt x="21" y="104"/>
                  </a:cubicBezTo>
                  <a:cubicBezTo>
                    <a:pt x="23" y="102"/>
                    <a:pt x="30" y="102"/>
                    <a:pt x="30" y="98"/>
                  </a:cubicBezTo>
                  <a:cubicBezTo>
                    <a:pt x="24" y="97"/>
                    <a:pt x="18" y="101"/>
                    <a:pt x="12" y="98"/>
                  </a:cubicBezTo>
                  <a:cubicBezTo>
                    <a:pt x="12" y="94"/>
                    <a:pt x="15" y="94"/>
                    <a:pt x="17" y="93"/>
                  </a:cubicBezTo>
                  <a:cubicBezTo>
                    <a:pt x="21" y="90"/>
                    <a:pt x="19" y="90"/>
                    <a:pt x="18" y="86"/>
                  </a:cubicBezTo>
                  <a:cubicBezTo>
                    <a:pt x="16" y="79"/>
                    <a:pt x="23" y="77"/>
                    <a:pt x="29" y="76"/>
                  </a:cubicBezTo>
                  <a:cubicBezTo>
                    <a:pt x="31" y="73"/>
                    <a:pt x="29" y="66"/>
                    <a:pt x="25" y="66"/>
                  </a:cubicBezTo>
                  <a:cubicBezTo>
                    <a:pt x="24" y="62"/>
                    <a:pt x="28" y="61"/>
                    <a:pt x="27" y="57"/>
                  </a:cubicBezTo>
                  <a:cubicBezTo>
                    <a:pt x="22" y="56"/>
                    <a:pt x="16" y="64"/>
                    <a:pt x="14" y="57"/>
                  </a:cubicBezTo>
                  <a:cubicBezTo>
                    <a:pt x="13" y="53"/>
                    <a:pt x="17" y="53"/>
                    <a:pt x="17" y="50"/>
                  </a:cubicBezTo>
                  <a:cubicBezTo>
                    <a:pt x="17" y="48"/>
                    <a:pt x="13" y="48"/>
                    <a:pt x="13" y="45"/>
                  </a:cubicBezTo>
                  <a:cubicBezTo>
                    <a:pt x="12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Freeform 81"/>
            <p:cNvSpPr>
              <a:spLocks/>
            </p:cNvSpPr>
            <p:nvPr/>
          </p:nvSpPr>
          <p:spPr bwMode="auto">
            <a:xfrm>
              <a:off x="4371138" y="2594499"/>
              <a:ext cx="320804" cy="410354"/>
            </a:xfrm>
            <a:custGeom>
              <a:avLst/>
              <a:gdLst>
                <a:gd name="T0" fmla="*/ 108 w 138"/>
                <a:gd name="T1" fmla="*/ 34 h 176"/>
                <a:gd name="T2" fmla="*/ 97 w 138"/>
                <a:gd name="T3" fmla="*/ 39 h 176"/>
                <a:gd name="T4" fmla="*/ 91 w 138"/>
                <a:gd name="T5" fmla="*/ 46 h 176"/>
                <a:gd name="T6" fmla="*/ 81 w 138"/>
                <a:gd name="T7" fmla="*/ 50 h 176"/>
                <a:gd name="T8" fmla="*/ 75 w 138"/>
                <a:gd name="T9" fmla="*/ 58 h 176"/>
                <a:gd name="T10" fmla="*/ 66 w 138"/>
                <a:gd name="T11" fmla="*/ 65 h 176"/>
                <a:gd name="T12" fmla="*/ 61 w 138"/>
                <a:gd name="T13" fmla="*/ 73 h 176"/>
                <a:gd name="T14" fmla="*/ 54 w 138"/>
                <a:gd name="T15" fmla="*/ 77 h 176"/>
                <a:gd name="T16" fmla="*/ 44 w 138"/>
                <a:gd name="T17" fmla="*/ 95 h 176"/>
                <a:gd name="T18" fmla="*/ 36 w 138"/>
                <a:gd name="T19" fmla="*/ 113 h 176"/>
                <a:gd name="T20" fmla="*/ 28 w 138"/>
                <a:gd name="T21" fmla="*/ 131 h 176"/>
                <a:gd name="T22" fmla="*/ 29 w 138"/>
                <a:gd name="T23" fmla="*/ 140 h 176"/>
                <a:gd name="T24" fmla="*/ 32 w 138"/>
                <a:gd name="T25" fmla="*/ 150 h 176"/>
                <a:gd name="T26" fmla="*/ 38 w 138"/>
                <a:gd name="T27" fmla="*/ 163 h 176"/>
                <a:gd name="T28" fmla="*/ 47 w 138"/>
                <a:gd name="T29" fmla="*/ 174 h 176"/>
                <a:gd name="T30" fmla="*/ 19 w 138"/>
                <a:gd name="T31" fmla="*/ 167 h 176"/>
                <a:gd name="T32" fmla="*/ 21 w 138"/>
                <a:gd name="T33" fmla="*/ 157 h 176"/>
                <a:gd name="T34" fmla="*/ 12 w 138"/>
                <a:gd name="T35" fmla="*/ 151 h 176"/>
                <a:gd name="T36" fmla="*/ 14 w 138"/>
                <a:gd name="T37" fmla="*/ 157 h 176"/>
                <a:gd name="T38" fmla="*/ 11 w 138"/>
                <a:gd name="T39" fmla="*/ 164 h 176"/>
                <a:gd name="T40" fmla="*/ 10 w 138"/>
                <a:gd name="T41" fmla="*/ 159 h 176"/>
                <a:gd name="T42" fmla="*/ 6 w 138"/>
                <a:gd name="T43" fmla="*/ 154 h 176"/>
                <a:gd name="T44" fmla="*/ 0 w 138"/>
                <a:gd name="T45" fmla="*/ 147 h 176"/>
                <a:gd name="T46" fmla="*/ 1 w 138"/>
                <a:gd name="T47" fmla="*/ 136 h 176"/>
                <a:gd name="T48" fmla="*/ 10 w 138"/>
                <a:gd name="T49" fmla="*/ 131 h 176"/>
                <a:gd name="T50" fmla="*/ 10 w 138"/>
                <a:gd name="T51" fmla="*/ 115 h 176"/>
                <a:gd name="T52" fmla="*/ 15 w 138"/>
                <a:gd name="T53" fmla="*/ 113 h 176"/>
                <a:gd name="T54" fmla="*/ 17 w 138"/>
                <a:gd name="T55" fmla="*/ 108 h 176"/>
                <a:gd name="T56" fmla="*/ 24 w 138"/>
                <a:gd name="T57" fmla="*/ 102 h 176"/>
                <a:gd name="T58" fmla="*/ 17 w 138"/>
                <a:gd name="T59" fmla="*/ 95 h 176"/>
                <a:gd name="T60" fmla="*/ 24 w 138"/>
                <a:gd name="T61" fmla="*/ 89 h 176"/>
                <a:gd name="T62" fmla="*/ 29 w 138"/>
                <a:gd name="T63" fmla="*/ 81 h 176"/>
                <a:gd name="T64" fmla="*/ 30 w 138"/>
                <a:gd name="T65" fmla="*/ 76 h 176"/>
                <a:gd name="T66" fmla="*/ 34 w 138"/>
                <a:gd name="T67" fmla="*/ 73 h 176"/>
                <a:gd name="T68" fmla="*/ 38 w 138"/>
                <a:gd name="T69" fmla="*/ 54 h 176"/>
                <a:gd name="T70" fmla="*/ 43 w 138"/>
                <a:gd name="T71" fmla="*/ 52 h 176"/>
                <a:gd name="T72" fmla="*/ 45 w 138"/>
                <a:gd name="T73" fmla="*/ 48 h 176"/>
                <a:gd name="T74" fmla="*/ 51 w 138"/>
                <a:gd name="T75" fmla="*/ 40 h 176"/>
                <a:gd name="T76" fmla="*/ 58 w 138"/>
                <a:gd name="T77" fmla="*/ 33 h 176"/>
                <a:gd name="T78" fmla="*/ 67 w 138"/>
                <a:gd name="T79" fmla="*/ 29 h 176"/>
                <a:gd name="T80" fmla="*/ 81 w 138"/>
                <a:gd name="T81" fmla="*/ 24 h 176"/>
                <a:gd name="T82" fmla="*/ 102 w 138"/>
                <a:gd name="T83" fmla="*/ 18 h 176"/>
                <a:gd name="T84" fmla="*/ 108 w 138"/>
                <a:gd name="T85" fmla="*/ 12 h 176"/>
                <a:gd name="T86" fmla="*/ 110 w 138"/>
                <a:gd name="T87" fmla="*/ 7 h 176"/>
                <a:gd name="T88" fmla="*/ 115 w 138"/>
                <a:gd name="T89" fmla="*/ 5 h 176"/>
                <a:gd name="T90" fmla="*/ 125 w 138"/>
                <a:gd name="T91" fmla="*/ 0 h 176"/>
                <a:gd name="T92" fmla="*/ 132 w 138"/>
                <a:gd name="T93" fmla="*/ 6 h 176"/>
                <a:gd name="T94" fmla="*/ 108 w 138"/>
                <a:gd name="T95" fmla="*/ 3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8" h="176">
                  <a:moveTo>
                    <a:pt x="108" y="34"/>
                  </a:moveTo>
                  <a:cubicBezTo>
                    <a:pt x="104" y="36"/>
                    <a:pt x="101" y="36"/>
                    <a:pt x="97" y="39"/>
                  </a:cubicBezTo>
                  <a:cubicBezTo>
                    <a:pt x="95" y="41"/>
                    <a:pt x="93" y="44"/>
                    <a:pt x="91" y="46"/>
                  </a:cubicBezTo>
                  <a:cubicBezTo>
                    <a:pt x="88" y="48"/>
                    <a:pt x="84" y="47"/>
                    <a:pt x="81" y="50"/>
                  </a:cubicBezTo>
                  <a:cubicBezTo>
                    <a:pt x="79" y="52"/>
                    <a:pt x="78" y="56"/>
                    <a:pt x="75" y="58"/>
                  </a:cubicBezTo>
                  <a:cubicBezTo>
                    <a:pt x="72" y="60"/>
                    <a:pt x="68" y="61"/>
                    <a:pt x="66" y="65"/>
                  </a:cubicBezTo>
                  <a:cubicBezTo>
                    <a:pt x="64" y="67"/>
                    <a:pt x="64" y="70"/>
                    <a:pt x="61" y="73"/>
                  </a:cubicBezTo>
                  <a:cubicBezTo>
                    <a:pt x="59" y="74"/>
                    <a:pt x="57" y="76"/>
                    <a:pt x="54" y="77"/>
                  </a:cubicBezTo>
                  <a:cubicBezTo>
                    <a:pt x="55" y="83"/>
                    <a:pt x="47" y="90"/>
                    <a:pt x="44" y="95"/>
                  </a:cubicBezTo>
                  <a:cubicBezTo>
                    <a:pt x="41" y="100"/>
                    <a:pt x="39" y="107"/>
                    <a:pt x="36" y="113"/>
                  </a:cubicBezTo>
                  <a:cubicBezTo>
                    <a:pt x="34" y="119"/>
                    <a:pt x="30" y="124"/>
                    <a:pt x="28" y="131"/>
                  </a:cubicBezTo>
                  <a:cubicBezTo>
                    <a:pt x="27" y="134"/>
                    <a:pt x="28" y="137"/>
                    <a:pt x="29" y="140"/>
                  </a:cubicBezTo>
                  <a:cubicBezTo>
                    <a:pt x="31" y="144"/>
                    <a:pt x="32" y="146"/>
                    <a:pt x="32" y="150"/>
                  </a:cubicBezTo>
                  <a:cubicBezTo>
                    <a:pt x="32" y="155"/>
                    <a:pt x="34" y="160"/>
                    <a:pt x="38" y="163"/>
                  </a:cubicBezTo>
                  <a:cubicBezTo>
                    <a:pt x="43" y="165"/>
                    <a:pt x="50" y="167"/>
                    <a:pt x="47" y="174"/>
                  </a:cubicBezTo>
                  <a:cubicBezTo>
                    <a:pt x="38" y="176"/>
                    <a:pt x="27" y="170"/>
                    <a:pt x="19" y="167"/>
                  </a:cubicBezTo>
                  <a:cubicBezTo>
                    <a:pt x="18" y="163"/>
                    <a:pt x="22" y="162"/>
                    <a:pt x="21" y="157"/>
                  </a:cubicBezTo>
                  <a:cubicBezTo>
                    <a:pt x="20" y="156"/>
                    <a:pt x="14" y="151"/>
                    <a:pt x="12" y="151"/>
                  </a:cubicBezTo>
                  <a:cubicBezTo>
                    <a:pt x="7" y="151"/>
                    <a:pt x="13" y="156"/>
                    <a:pt x="14" y="157"/>
                  </a:cubicBezTo>
                  <a:cubicBezTo>
                    <a:pt x="16" y="160"/>
                    <a:pt x="15" y="168"/>
                    <a:pt x="11" y="164"/>
                  </a:cubicBezTo>
                  <a:cubicBezTo>
                    <a:pt x="9" y="163"/>
                    <a:pt x="10" y="160"/>
                    <a:pt x="10" y="159"/>
                  </a:cubicBezTo>
                  <a:cubicBezTo>
                    <a:pt x="9" y="157"/>
                    <a:pt x="8" y="155"/>
                    <a:pt x="6" y="154"/>
                  </a:cubicBezTo>
                  <a:cubicBezTo>
                    <a:pt x="3" y="151"/>
                    <a:pt x="1" y="151"/>
                    <a:pt x="0" y="147"/>
                  </a:cubicBezTo>
                  <a:cubicBezTo>
                    <a:pt x="0" y="145"/>
                    <a:pt x="0" y="138"/>
                    <a:pt x="1" y="136"/>
                  </a:cubicBezTo>
                  <a:cubicBezTo>
                    <a:pt x="4" y="133"/>
                    <a:pt x="8" y="136"/>
                    <a:pt x="10" y="131"/>
                  </a:cubicBezTo>
                  <a:cubicBezTo>
                    <a:pt x="12" y="124"/>
                    <a:pt x="3" y="118"/>
                    <a:pt x="10" y="115"/>
                  </a:cubicBezTo>
                  <a:cubicBezTo>
                    <a:pt x="12" y="114"/>
                    <a:pt x="14" y="114"/>
                    <a:pt x="15" y="113"/>
                  </a:cubicBezTo>
                  <a:cubicBezTo>
                    <a:pt x="17" y="111"/>
                    <a:pt x="16" y="110"/>
                    <a:pt x="17" y="108"/>
                  </a:cubicBezTo>
                  <a:cubicBezTo>
                    <a:pt x="18" y="104"/>
                    <a:pt x="20" y="103"/>
                    <a:pt x="24" y="102"/>
                  </a:cubicBezTo>
                  <a:cubicBezTo>
                    <a:pt x="23" y="99"/>
                    <a:pt x="17" y="98"/>
                    <a:pt x="17" y="95"/>
                  </a:cubicBezTo>
                  <a:cubicBezTo>
                    <a:pt x="17" y="92"/>
                    <a:pt x="22" y="90"/>
                    <a:pt x="24" y="89"/>
                  </a:cubicBezTo>
                  <a:cubicBezTo>
                    <a:pt x="27" y="86"/>
                    <a:pt x="28" y="85"/>
                    <a:pt x="29" y="81"/>
                  </a:cubicBezTo>
                  <a:cubicBezTo>
                    <a:pt x="30" y="79"/>
                    <a:pt x="29" y="78"/>
                    <a:pt x="30" y="76"/>
                  </a:cubicBezTo>
                  <a:cubicBezTo>
                    <a:pt x="31" y="75"/>
                    <a:pt x="33" y="74"/>
                    <a:pt x="34" y="73"/>
                  </a:cubicBezTo>
                  <a:cubicBezTo>
                    <a:pt x="38" y="67"/>
                    <a:pt x="30" y="59"/>
                    <a:pt x="38" y="54"/>
                  </a:cubicBezTo>
                  <a:cubicBezTo>
                    <a:pt x="40" y="53"/>
                    <a:pt x="42" y="54"/>
                    <a:pt x="43" y="52"/>
                  </a:cubicBezTo>
                  <a:cubicBezTo>
                    <a:pt x="44" y="52"/>
                    <a:pt x="45" y="49"/>
                    <a:pt x="45" y="48"/>
                  </a:cubicBezTo>
                  <a:cubicBezTo>
                    <a:pt x="48" y="45"/>
                    <a:pt x="49" y="43"/>
                    <a:pt x="51" y="40"/>
                  </a:cubicBezTo>
                  <a:cubicBezTo>
                    <a:pt x="53" y="37"/>
                    <a:pt x="55" y="35"/>
                    <a:pt x="58" y="33"/>
                  </a:cubicBezTo>
                  <a:cubicBezTo>
                    <a:pt x="61" y="31"/>
                    <a:pt x="64" y="31"/>
                    <a:pt x="67" y="29"/>
                  </a:cubicBezTo>
                  <a:cubicBezTo>
                    <a:pt x="71" y="26"/>
                    <a:pt x="76" y="14"/>
                    <a:pt x="81" y="24"/>
                  </a:cubicBezTo>
                  <a:cubicBezTo>
                    <a:pt x="88" y="25"/>
                    <a:pt x="96" y="23"/>
                    <a:pt x="102" y="18"/>
                  </a:cubicBezTo>
                  <a:cubicBezTo>
                    <a:pt x="104" y="16"/>
                    <a:pt x="107" y="14"/>
                    <a:pt x="108" y="12"/>
                  </a:cubicBezTo>
                  <a:cubicBezTo>
                    <a:pt x="109" y="9"/>
                    <a:pt x="108" y="9"/>
                    <a:pt x="110" y="7"/>
                  </a:cubicBezTo>
                  <a:cubicBezTo>
                    <a:pt x="111" y="6"/>
                    <a:pt x="113" y="5"/>
                    <a:pt x="115" y="5"/>
                  </a:cubicBezTo>
                  <a:cubicBezTo>
                    <a:pt x="118" y="3"/>
                    <a:pt x="120" y="0"/>
                    <a:pt x="125" y="0"/>
                  </a:cubicBezTo>
                  <a:cubicBezTo>
                    <a:pt x="128" y="1"/>
                    <a:pt x="131" y="4"/>
                    <a:pt x="132" y="6"/>
                  </a:cubicBezTo>
                  <a:cubicBezTo>
                    <a:pt x="138" y="21"/>
                    <a:pt x="117" y="29"/>
                    <a:pt x="10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Freeform 82"/>
            <p:cNvSpPr>
              <a:spLocks/>
            </p:cNvSpPr>
            <p:nvPr/>
          </p:nvSpPr>
          <p:spPr bwMode="auto">
            <a:xfrm>
              <a:off x="4313078" y="3044216"/>
              <a:ext cx="44283" cy="49203"/>
            </a:xfrm>
            <a:custGeom>
              <a:avLst/>
              <a:gdLst>
                <a:gd name="T0" fmla="*/ 13 w 19"/>
                <a:gd name="T1" fmla="*/ 19 h 21"/>
                <a:gd name="T2" fmla="*/ 0 w 19"/>
                <a:gd name="T3" fmla="*/ 19 h 21"/>
                <a:gd name="T4" fmla="*/ 2 w 19"/>
                <a:gd name="T5" fmla="*/ 11 h 21"/>
                <a:gd name="T6" fmla="*/ 6 w 19"/>
                <a:gd name="T7" fmla="*/ 3 h 21"/>
                <a:gd name="T8" fmla="*/ 15 w 19"/>
                <a:gd name="T9" fmla="*/ 5 h 21"/>
                <a:gd name="T10" fmla="*/ 13 w 19"/>
                <a:gd name="T11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1">
                  <a:moveTo>
                    <a:pt x="13" y="19"/>
                  </a:moveTo>
                  <a:cubicBezTo>
                    <a:pt x="9" y="21"/>
                    <a:pt x="4" y="20"/>
                    <a:pt x="0" y="19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3" y="9"/>
                    <a:pt x="4" y="4"/>
                    <a:pt x="6" y="3"/>
                  </a:cubicBezTo>
                  <a:cubicBezTo>
                    <a:pt x="9" y="0"/>
                    <a:pt x="12" y="2"/>
                    <a:pt x="15" y="5"/>
                  </a:cubicBezTo>
                  <a:cubicBezTo>
                    <a:pt x="19" y="9"/>
                    <a:pt x="18" y="15"/>
                    <a:pt x="1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Freeform 83"/>
            <p:cNvSpPr>
              <a:spLocks/>
            </p:cNvSpPr>
            <p:nvPr/>
          </p:nvSpPr>
          <p:spPr bwMode="auto">
            <a:xfrm>
              <a:off x="5184957" y="2382926"/>
              <a:ext cx="125960" cy="139737"/>
            </a:xfrm>
            <a:custGeom>
              <a:avLst/>
              <a:gdLst>
                <a:gd name="T0" fmla="*/ 27 w 54"/>
                <a:gd name="T1" fmla="*/ 50 h 60"/>
                <a:gd name="T2" fmla="*/ 8 w 54"/>
                <a:gd name="T3" fmla="*/ 59 h 60"/>
                <a:gd name="T4" fmla="*/ 11 w 54"/>
                <a:gd name="T5" fmla="*/ 44 h 60"/>
                <a:gd name="T6" fmla="*/ 16 w 54"/>
                <a:gd name="T7" fmla="*/ 24 h 60"/>
                <a:gd name="T8" fmla="*/ 27 w 54"/>
                <a:gd name="T9" fmla="*/ 3 h 60"/>
                <a:gd name="T10" fmla="*/ 31 w 54"/>
                <a:gd name="T11" fmla="*/ 0 h 60"/>
                <a:gd name="T12" fmla="*/ 35 w 54"/>
                <a:gd name="T13" fmla="*/ 5 h 60"/>
                <a:gd name="T14" fmla="*/ 33 w 54"/>
                <a:gd name="T15" fmla="*/ 17 h 60"/>
                <a:gd name="T16" fmla="*/ 42 w 54"/>
                <a:gd name="T17" fmla="*/ 12 h 60"/>
                <a:gd name="T18" fmla="*/ 44 w 54"/>
                <a:gd name="T19" fmla="*/ 18 h 60"/>
                <a:gd name="T20" fmla="*/ 48 w 54"/>
                <a:gd name="T21" fmla="*/ 23 h 60"/>
                <a:gd name="T22" fmla="*/ 53 w 54"/>
                <a:gd name="T23" fmla="*/ 34 h 60"/>
                <a:gd name="T24" fmla="*/ 27 w 54"/>
                <a:gd name="T25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0">
                  <a:moveTo>
                    <a:pt x="27" y="50"/>
                  </a:moveTo>
                  <a:cubicBezTo>
                    <a:pt x="20" y="51"/>
                    <a:pt x="14" y="60"/>
                    <a:pt x="8" y="59"/>
                  </a:cubicBezTo>
                  <a:cubicBezTo>
                    <a:pt x="0" y="58"/>
                    <a:pt x="10" y="48"/>
                    <a:pt x="11" y="44"/>
                  </a:cubicBezTo>
                  <a:cubicBezTo>
                    <a:pt x="14" y="38"/>
                    <a:pt x="14" y="31"/>
                    <a:pt x="16" y="24"/>
                  </a:cubicBezTo>
                  <a:cubicBezTo>
                    <a:pt x="18" y="16"/>
                    <a:pt x="21" y="8"/>
                    <a:pt x="27" y="3"/>
                  </a:cubicBezTo>
                  <a:cubicBezTo>
                    <a:pt x="28" y="1"/>
                    <a:pt x="28" y="0"/>
                    <a:pt x="31" y="0"/>
                  </a:cubicBezTo>
                  <a:cubicBezTo>
                    <a:pt x="32" y="1"/>
                    <a:pt x="35" y="3"/>
                    <a:pt x="35" y="5"/>
                  </a:cubicBezTo>
                  <a:cubicBezTo>
                    <a:pt x="36" y="9"/>
                    <a:pt x="32" y="12"/>
                    <a:pt x="33" y="17"/>
                  </a:cubicBezTo>
                  <a:cubicBezTo>
                    <a:pt x="36" y="15"/>
                    <a:pt x="37" y="8"/>
                    <a:pt x="42" y="12"/>
                  </a:cubicBezTo>
                  <a:cubicBezTo>
                    <a:pt x="44" y="13"/>
                    <a:pt x="43" y="15"/>
                    <a:pt x="44" y="18"/>
                  </a:cubicBezTo>
                  <a:cubicBezTo>
                    <a:pt x="45" y="20"/>
                    <a:pt x="47" y="21"/>
                    <a:pt x="48" y="23"/>
                  </a:cubicBezTo>
                  <a:cubicBezTo>
                    <a:pt x="52" y="26"/>
                    <a:pt x="54" y="29"/>
                    <a:pt x="53" y="34"/>
                  </a:cubicBezTo>
                  <a:cubicBezTo>
                    <a:pt x="53" y="49"/>
                    <a:pt x="37" y="48"/>
                    <a:pt x="27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Freeform 84"/>
            <p:cNvSpPr>
              <a:spLocks/>
            </p:cNvSpPr>
            <p:nvPr/>
          </p:nvSpPr>
          <p:spPr bwMode="auto">
            <a:xfrm>
              <a:off x="5055061" y="2259918"/>
              <a:ext cx="160402" cy="187956"/>
            </a:xfrm>
            <a:custGeom>
              <a:avLst/>
              <a:gdLst>
                <a:gd name="T0" fmla="*/ 64 w 69"/>
                <a:gd name="T1" fmla="*/ 54 h 81"/>
                <a:gd name="T2" fmla="*/ 63 w 69"/>
                <a:gd name="T3" fmla="*/ 58 h 81"/>
                <a:gd name="T4" fmla="*/ 63 w 69"/>
                <a:gd name="T5" fmla="*/ 60 h 81"/>
                <a:gd name="T6" fmla="*/ 60 w 69"/>
                <a:gd name="T7" fmla="*/ 61 h 81"/>
                <a:gd name="T8" fmla="*/ 64 w 69"/>
                <a:gd name="T9" fmla="*/ 68 h 81"/>
                <a:gd name="T10" fmla="*/ 55 w 69"/>
                <a:gd name="T11" fmla="*/ 80 h 81"/>
                <a:gd name="T12" fmla="*/ 37 w 69"/>
                <a:gd name="T13" fmla="*/ 72 h 81"/>
                <a:gd name="T14" fmla="*/ 36 w 69"/>
                <a:gd name="T15" fmla="*/ 64 h 81"/>
                <a:gd name="T16" fmla="*/ 33 w 69"/>
                <a:gd name="T17" fmla="*/ 73 h 81"/>
                <a:gd name="T18" fmla="*/ 27 w 69"/>
                <a:gd name="T19" fmla="*/ 66 h 81"/>
                <a:gd name="T20" fmla="*/ 24 w 69"/>
                <a:gd name="T21" fmla="*/ 58 h 81"/>
                <a:gd name="T22" fmla="*/ 19 w 69"/>
                <a:gd name="T23" fmla="*/ 52 h 81"/>
                <a:gd name="T24" fmla="*/ 26 w 69"/>
                <a:gd name="T25" fmla="*/ 37 h 81"/>
                <a:gd name="T26" fmla="*/ 20 w 69"/>
                <a:gd name="T27" fmla="*/ 35 h 81"/>
                <a:gd name="T28" fmla="*/ 21 w 69"/>
                <a:gd name="T29" fmla="*/ 39 h 81"/>
                <a:gd name="T30" fmla="*/ 17 w 69"/>
                <a:gd name="T31" fmla="*/ 42 h 81"/>
                <a:gd name="T32" fmla="*/ 5 w 69"/>
                <a:gd name="T33" fmla="*/ 39 h 81"/>
                <a:gd name="T34" fmla="*/ 1 w 69"/>
                <a:gd name="T35" fmla="*/ 25 h 81"/>
                <a:gd name="T36" fmla="*/ 9 w 69"/>
                <a:gd name="T37" fmla="*/ 14 h 81"/>
                <a:gd name="T38" fmla="*/ 11 w 69"/>
                <a:gd name="T39" fmla="*/ 4 h 81"/>
                <a:gd name="T40" fmla="*/ 15 w 69"/>
                <a:gd name="T41" fmla="*/ 12 h 81"/>
                <a:gd name="T42" fmla="*/ 23 w 69"/>
                <a:gd name="T43" fmla="*/ 8 h 81"/>
                <a:gd name="T44" fmla="*/ 29 w 69"/>
                <a:gd name="T45" fmla="*/ 1 h 81"/>
                <a:gd name="T46" fmla="*/ 39 w 69"/>
                <a:gd name="T47" fmla="*/ 6 h 81"/>
                <a:gd name="T48" fmla="*/ 58 w 69"/>
                <a:gd name="T49" fmla="*/ 15 h 81"/>
                <a:gd name="T50" fmla="*/ 54 w 69"/>
                <a:gd name="T51" fmla="*/ 22 h 81"/>
                <a:gd name="T52" fmla="*/ 54 w 69"/>
                <a:gd name="T53" fmla="*/ 32 h 81"/>
                <a:gd name="T54" fmla="*/ 43 w 69"/>
                <a:gd name="T55" fmla="*/ 44 h 81"/>
                <a:gd name="T56" fmla="*/ 54 w 69"/>
                <a:gd name="T57" fmla="*/ 37 h 81"/>
                <a:gd name="T58" fmla="*/ 57 w 69"/>
                <a:gd name="T59" fmla="*/ 33 h 81"/>
                <a:gd name="T60" fmla="*/ 60 w 69"/>
                <a:gd name="T61" fmla="*/ 26 h 81"/>
                <a:gd name="T62" fmla="*/ 64 w 69"/>
                <a:gd name="T63" fmla="*/ 31 h 81"/>
                <a:gd name="T64" fmla="*/ 69 w 69"/>
                <a:gd name="T65" fmla="*/ 43 h 81"/>
                <a:gd name="T66" fmla="*/ 64 w 69"/>
                <a:gd name="T67" fmla="*/ 5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81">
                  <a:moveTo>
                    <a:pt x="64" y="54"/>
                  </a:moveTo>
                  <a:cubicBezTo>
                    <a:pt x="64" y="55"/>
                    <a:pt x="64" y="57"/>
                    <a:pt x="63" y="58"/>
                  </a:cubicBezTo>
                  <a:cubicBezTo>
                    <a:pt x="63" y="59"/>
                    <a:pt x="63" y="60"/>
                    <a:pt x="63" y="60"/>
                  </a:cubicBezTo>
                  <a:cubicBezTo>
                    <a:pt x="62" y="61"/>
                    <a:pt x="60" y="60"/>
                    <a:pt x="60" y="61"/>
                  </a:cubicBezTo>
                  <a:cubicBezTo>
                    <a:pt x="58" y="64"/>
                    <a:pt x="62" y="64"/>
                    <a:pt x="64" y="68"/>
                  </a:cubicBezTo>
                  <a:cubicBezTo>
                    <a:pt x="67" y="74"/>
                    <a:pt x="61" y="80"/>
                    <a:pt x="55" y="80"/>
                  </a:cubicBezTo>
                  <a:cubicBezTo>
                    <a:pt x="46" y="81"/>
                    <a:pt x="45" y="74"/>
                    <a:pt x="37" y="72"/>
                  </a:cubicBezTo>
                  <a:cubicBezTo>
                    <a:pt x="36" y="70"/>
                    <a:pt x="36" y="67"/>
                    <a:pt x="36" y="64"/>
                  </a:cubicBezTo>
                  <a:cubicBezTo>
                    <a:pt x="31" y="65"/>
                    <a:pt x="35" y="71"/>
                    <a:pt x="33" y="73"/>
                  </a:cubicBezTo>
                  <a:cubicBezTo>
                    <a:pt x="30" y="74"/>
                    <a:pt x="27" y="68"/>
                    <a:pt x="27" y="66"/>
                  </a:cubicBezTo>
                  <a:cubicBezTo>
                    <a:pt x="23" y="63"/>
                    <a:pt x="23" y="63"/>
                    <a:pt x="24" y="58"/>
                  </a:cubicBezTo>
                  <a:cubicBezTo>
                    <a:pt x="26" y="52"/>
                    <a:pt x="23" y="54"/>
                    <a:pt x="19" y="52"/>
                  </a:cubicBezTo>
                  <a:cubicBezTo>
                    <a:pt x="11" y="47"/>
                    <a:pt x="26" y="42"/>
                    <a:pt x="26" y="37"/>
                  </a:cubicBezTo>
                  <a:cubicBezTo>
                    <a:pt x="27" y="32"/>
                    <a:pt x="22" y="31"/>
                    <a:pt x="20" y="35"/>
                  </a:cubicBezTo>
                  <a:cubicBezTo>
                    <a:pt x="20" y="36"/>
                    <a:pt x="22" y="37"/>
                    <a:pt x="21" y="39"/>
                  </a:cubicBezTo>
                  <a:cubicBezTo>
                    <a:pt x="20" y="41"/>
                    <a:pt x="18" y="41"/>
                    <a:pt x="17" y="42"/>
                  </a:cubicBezTo>
                  <a:cubicBezTo>
                    <a:pt x="11" y="47"/>
                    <a:pt x="9" y="44"/>
                    <a:pt x="5" y="39"/>
                  </a:cubicBezTo>
                  <a:cubicBezTo>
                    <a:pt x="3" y="35"/>
                    <a:pt x="0" y="29"/>
                    <a:pt x="1" y="25"/>
                  </a:cubicBezTo>
                  <a:cubicBezTo>
                    <a:pt x="3" y="20"/>
                    <a:pt x="10" y="20"/>
                    <a:pt x="9" y="14"/>
                  </a:cubicBezTo>
                  <a:cubicBezTo>
                    <a:pt x="8" y="10"/>
                    <a:pt x="2" y="2"/>
                    <a:pt x="11" y="4"/>
                  </a:cubicBezTo>
                  <a:cubicBezTo>
                    <a:pt x="13" y="6"/>
                    <a:pt x="12" y="10"/>
                    <a:pt x="15" y="12"/>
                  </a:cubicBezTo>
                  <a:cubicBezTo>
                    <a:pt x="19" y="15"/>
                    <a:pt x="22" y="12"/>
                    <a:pt x="23" y="8"/>
                  </a:cubicBezTo>
                  <a:cubicBezTo>
                    <a:pt x="24" y="4"/>
                    <a:pt x="23" y="0"/>
                    <a:pt x="29" y="1"/>
                  </a:cubicBezTo>
                  <a:cubicBezTo>
                    <a:pt x="32" y="2"/>
                    <a:pt x="36" y="5"/>
                    <a:pt x="39" y="6"/>
                  </a:cubicBezTo>
                  <a:cubicBezTo>
                    <a:pt x="43" y="7"/>
                    <a:pt x="61" y="7"/>
                    <a:pt x="58" y="15"/>
                  </a:cubicBezTo>
                  <a:cubicBezTo>
                    <a:pt x="56" y="19"/>
                    <a:pt x="53" y="17"/>
                    <a:pt x="54" y="22"/>
                  </a:cubicBezTo>
                  <a:cubicBezTo>
                    <a:pt x="55" y="26"/>
                    <a:pt x="56" y="28"/>
                    <a:pt x="54" y="32"/>
                  </a:cubicBezTo>
                  <a:cubicBezTo>
                    <a:pt x="51" y="37"/>
                    <a:pt x="45" y="39"/>
                    <a:pt x="43" y="44"/>
                  </a:cubicBezTo>
                  <a:cubicBezTo>
                    <a:pt x="48" y="46"/>
                    <a:pt x="51" y="40"/>
                    <a:pt x="54" y="37"/>
                  </a:cubicBezTo>
                  <a:cubicBezTo>
                    <a:pt x="55" y="36"/>
                    <a:pt x="57" y="35"/>
                    <a:pt x="57" y="33"/>
                  </a:cubicBezTo>
                  <a:cubicBezTo>
                    <a:pt x="58" y="31"/>
                    <a:pt x="58" y="28"/>
                    <a:pt x="60" y="26"/>
                  </a:cubicBezTo>
                  <a:cubicBezTo>
                    <a:pt x="63" y="26"/>
                    <a:pt x="63" y="28"/>
                    <a:pt x="64" y="31"/>
                  </a:cubicBezTo>
                  <a:cubicBezTo>
                    <a:pt x="66" y="34"/>
                    <a:pt x="69" y="39"/>
                    <a:pt x="69" y="43"/>
                  </a:cubicBezTo>
                  <a:cubicBezTo>
                    <a:pt x="69" y="47"/>
                    <a:pt x="66" y="51"/>
                    <a:pt x="64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Freeform 85"/>
            <p:cNvSpPr>
              <a:spLocks/>
            </p:cNvSpPr>
            <p:nvPr/>
          </p:nvSpPr>
          <p:spPr bwMode="auto">
            <a:xfrm>
              <a:off x="3319176" y="2534472"/>
              <a:ext cx="3461930" cy="2179698"/>
            </a:xfrm>
            <a:custGeom>
              <a:avLst/>
              <a:gdLst>
                <a:gd name="T0" fmla="*/ 866 w 1488"/>
                <a:gd name="T1" fmla="*/ 41 h 936"/>
                <a:gd name="T2" fmla="*/ 876 w 1488"/>
                <a:gd name="T3" fmla="*/ 116 h 936"/>
                <a:gd name="T4" fmla="*/ 909 w 1488"/>
                <a:gd name="T5" fmla="*/ 121 h 936"/>
                <a:gd name="T6" fmla="*/ 962 w 1488"/>
                <a:gd name="T7" fmla="*/ 141 h 936"/>
                <a:gd name="T8" fmla="*/ 1026 w 1488"/>
                <a:gd name="T9" fmla="*/ 172 h 936"/>
                <a:gd name="T10" fmla="*/ 1106 w 1488"/>
                <a:gd name="T11" fmla="*/ 168 h 936"/>
                <a:gd name="T12" fmla="*/ 1180 w 1488"/>
                <a:gd name="T13" fmla="*/ 174 h 936"/>
                <a:gd name="T14" fmla="*/ 1274 w 1488"/>
                <a:gd name="T15" fmla="*/ 217 h 936"/>
                <a:gd name="T16" fmla="*/ 1336 w 1488"/>
                <a:gd name="T17" fmla="*/ 214 h 936"/>
                <a:gd name="T18" fmla="*/ 1461 w 1488"/>
                <a:gd name="T19" fmla="*/ 274 h 936"/>
                <a:gd name="T20" fmla="*/ 1405 w 1488"/>
                <a:gd name="T21" fmla="*/ 309 h 936"/>
                <a:gd name="T22" fmla="*/ 1324 w 1488"/>
                <a:gd name="T23" fmla="*/ 383 h 936"/>
                <a:gd name="T24" fmla="*/ 1264 w 1488"/>
                <a:gd name="T25" fmla="*/ 468 h 936"/>
                <a:gd name="T26" fmla="*/ 1279 w 1488"/>
                <a:gd name="T27" fmla="*/ 379 h 936"/>
                <a:gd name="T28" fmla="*/ 1228 w 1488"/>
                <a:gd name="T29" fmla="*/ 377 h 936"/>
                <a:gd name="T30" fmla="*/ 1112 w 1488"/>
                <a:gd name="T31" fmla="*/ 418 h 936"/>
                <a:gd name="T32" fmla="*/ 1113 w 1488"/>
                <a:gd name="T33" fmla="*/ 529 h 936"/>
                <a:gd name="T34" fmla="*/ 1032 w 1488"/>
                <a:gd name="T35" fmla="*/ 660 h 936"/>
                <a:gd name="T36" fmla="*/ 975 w 1488"/>
                <a:gd name="T37" fmla="*/ 615 h 936"/>
                <a:gd name="T38" fmla="*/ 968 w 1488"/>
                <a:gd name="T39" fmla="*/ 687 h 936"/>
                <a:gd name="T40" fmla="*/ 898 w 1488"/>
                <a:gd name="T41" fmla="*/ 784 h 936"/>
                <a:gd name="T42" fmla="*/ 848 w 1488"/>
                <a:gd name="T43" fmla="*/ 883 h 936"/>
                <a:gd name="T44" fmla="*/ 841 w 1488"/>
                <a:gd name="T45" fmla="*/ 914 h 936"/>
                <a:gd name="T46" fmla="*/ 788 w 1488"/>
                <a:gd name="T47" fmla="*/ 822 h 936"/>
                <a:gd name="T48" fmla="*/ 666 w 1488"/>
                <a:gd name="T49" fmla="*/ 832 h 936"/>
                <a:gd name="T50" fmla="*/ 612 w 1488"/>
                <a:gd name="T51" fmla="*/ 783 h 936"/>
                <a:gd name="T52" fmla="*/ 493 w 1488"/>
                <a:gd name="T53" fmla="*/ 738 h 936"/>
                <a:gd name="T54" fmla="*/ 449 w 1488"/>
                <a:gd name="T55" fmla="*/ 744 h 936"/>
                <a:gd name="T56" fmla="*/ 480 w 1488"/>
                <a:gd name="T57" fmla="*/ 819 h 936"/>
                <a:gd name="T58" fmla="*/ 330 w 1488"/>
                <a:gd name="T59" fmla="*/ 711 h 936"/>
                <a:gd name="T60" fmla="*/ 252 w 1488"/>
                <a:gd name="T61" fmla="*/ 620 h 936"/>
                <a:gd name="T62" fmla="*/ 208 w 1488"/>
                <a:gd name="T63" fmla="*/ 600 h 936"/>
                <a:gd name="T64" fmla="*/ 184 w 1488"/>
                <a:gd name="T65" fmla="*/ 603 h 936"/>
                <a:gd name="T66" fmla="*/ 172 w 1488"/>
                <a:gd name="T67" fmla="*/ 649 h 936"/>
                <a:gd name="T68" fmla="*/ 94 w 1488"/>
                <a:gd name="T69" fmla="*/ 604 h 936"/>
                <a:gd name="T70" fmla="*/ 5 w 1488"/>
                <a:gd name="T71" fmla="*/ 625 h 936"/>
                <a:gd name="T72" fmla="*/ 43 w 1488"/>
                <a:gd name="T73" fmla="*/ 533 h 936"/>
                <a:gd name="T74" fmla="*/ 124 w 1488"/>
                <a:gd name="T75" fmla="*/ 477 h 936"/>
                <a:gd name="T76" fmla="*/ 142 w 1488"/>
                <a:gd name="T77" fmla="*/ 457 h 936"/>
                <a:gd name="T78" fmla="*/ 238 w 1488"/>
                <a:gd name="T79" fmla="*/ 423 h 936"/>
                <a:gd name="T80" fmla="*/ 255 w 1488"/>
                <a:gd name="T81" fmla="*/ 386 h 936"/>
                <a:gd name="T82" fmla="*/ 200 w 1488"/>
                <a:gd name="T83" fmla="*/ 357 h 936"/>
                <a:gd name="T84" fmla="*/ 171 w 1488"/>
                <a:gd name="T85" fmla="*/ 453 h 936"/>
                <a:gd name="T86" fmla="*/ 115 w 1488"/>
                <a:gd name="T87" fmla="*/ 409 h 936"/>
                <a:gd name="T88" fmla="*/ 108 w 1488"/>
                <a:gd name="T89" fmla="*/ 364 h 936"/>
                <a:gd name="T90" fmla="*/ 179 w 1488"/>
                <a:gd name="T91" fmla="*/ 266 h 936"/>
                <a:gd name="T92" fmla="*/ 197 w 1488"/>
                <a:gd name="T93" fmla="*/ 240 h 936"/>
                <a:gd name="T94" fmla="*/ 231 w 1488"/>
                <a:gd name="T95" fmla="*/ 212 h 936"/>
                <a:gd name="T96" fmla="*/ 279 w 1488"/>
                <a:gd name="T97" fmla="*/ 188 h 936"/>
                <a:gd name="T98" fmla="*/ 331 w 1488"/>
                <a:gd name="T99" fmla="*/ 228 h 936"/>
                <a:gd name="T100" fmla="*/ 309 w 1488"/>
                <a:gd name="T101" fmla="*/ 272 h 936"/>
                <a:gd name="T102" fmla="*/ 368 w 1488"/>
                <a:gd name="T103" fmla="*/ 305 h 936"/>
                <a:gd name="T104" fmla="*/ 416 w 1488"/>
                <a:gd name="T105" fmla="*/ 248 h 936"/>
                <a:gd name="T106" fmla="*/ 503 w 1488"/>
                <a:gd name="T107" fmla="*/ 236 h 936"/>
                <a:gd name="T108" fmla="*/ 525 w 1488"/>
                <a:gd name="T109" fmla="*/ 216 h 936"/>
                <a:gd name="T110" fmla="*/ 571 w 1488"/>
                <a:gd name="T111" fmla="*/ 192 h 936"/>
                <a:gd name="T112" fmla="*/ 612 w 1488"/>
                <a:gd name="T113" fmla="*/ 261 h 936"/>
                <a:gd name="T114" fmla="*/ 651 w 1488"/>
                <a:gd name="T115" fmla="*/ 264 h 936"/>
                <a:gd name="T116" fmla="*/ 622 w 1488"/>
                <a:gd name="T117" fmla="*/ 137 h 936"/>
                <a:gd name="T118" fmla="*/ 652 w 1488"/>
                <a:gd name="T119" fmla="*/ 154 h 936"/>
                <a:gd name="T120" fmla="*/ 693 w 1488"/>
                <a:gd name="T121" fmla="*/ 168 h 936"/>
                <a:gd name="T122" fmla="*/ 723 w 1488"/>
                <a:gd name="T123" fmla="*/ 77 h 936"/>
                <a:gd name="T124" fmla="*/ 807 w 1488"/>
                <a:gd name="T125" fmla="*/ 47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88" h="936">
                  <a:moveTo>
                    <a:pt x="818" y="43"/>
                  </a:moveTo>
                  <a:cubicBezTo>
                    <a:pt x="821" y="42"/>
                    <a:pt x="823" y="39"/>
                    <a:pt x="822" y="35"/>
                  </a:cubicBezTo>
                  <a:cubicBezTo>
                    <a:pt x="821" y="32"/>
                    <a:pt x="818" y="31"/>
                    <a:pt x="821" y="26"/>
                  </a:cubicBezTo>
                  <a:cubicBezTo>
                    <a:pt x="822" y="24"/>
                    <a:pt x="825" y="21"/>
                    <a:pt x="827" y="18"/>
                  </a:cubicBezTo>
                  <a:cubicBezTo>
                    <a:pt x="831" y="11"/>
                    <a:pt x="834" y="7"/>
                    <a:pt x="841" y="3"/>
                  </a:cubicBezTo>
                  <a:cubicBezTo>
                    <a:pt x="845" y="1"/>
                    <a:pt x="846" y="0"/>
                    <a:pt x="850" y="3"/>
                  </a:cubicBezTo>
                  <a:cubicBezTo>
                    <a:pt x="852" y="4"/>
                    <a:pt x="856" y="6"/>
                    <a:pt x="857" y="8"/>
                  </a:cubicBezTo>
                  <a:cubicBezTo>
                    <a:pt x="863" y="15"/>
                    <a:pt x="848" y="17"/>
                    <a:pt x="847" y="22"/>
                  </a:cubicBezTo>
                  <a:cubicBezTo>
                    <a:pt x="845" y="29"/>
                    <a:pt x="852" y="22"/>
                    <a:pt x="854" y="21"/>
                  </a:cubicBezTo>
                  <a:cubicBezTo>
                    <a:pt x="858" y="19"/>
                    <a:pt x="861" y="21"/>
                    <a:pt x="864" y="24"/>
                  </a:cubicBezTo>
                  <a:cubicBezTo>
                    <a:pt x="867" y="26"/>
                    <a:pt x="870" y="28"/>
                    <a:pt x="868" y="31"/>
                  </a:cubicBezTo>
                  <a:cubicBezTo>
                    <a:pt x="867" y="34"/>
                    <a:pt x="860" y="36"/>
                    <a:pt x="859" y="39"/>
                  </a:cubicBezTo>
                  <a:cubicBezTo>
                    <a:pt x="856" y="44"/>
                    <a:pt x="863" y="42"/>
                    <a:pt x="866" y="41"/>
                  </a:cubicBezTo>
                  <a:cubicBezTo>
                    <a:pt x="870" y="39"/>
                    <a:pt x="871" y="35"/>
                    <a:pt x="875" y="34"/>
                  </a:cubicBezTo>
                  <a:cubicBezTo>
                    <a:pt x="882" y="33"/>
                    <a:pt x="895" y="34"/>
                    <a:pt x="900" y="38"/>
                  </a:cubicBezTo>
                  <a:cubicBezTo>
                    <a:pt x="905" y="43"/>
                    <a:pt x="909" y="49"/>
                    <a:pt x="914" y="55"/>
                  </a:cubicBezTo>
                  <a:cubicBezTo>
                    <a:pt x="916" y="58"/>
                    <a:pt x="918" y="59"/>
                    <a:pt x="917" y="63"/>
                  </a:cubicBezTo>
                  <a:cubicBezTo>
                    <a:pt x="917" y="65"/>
                    <a:pt x="918" y="67"/>
                    <a:pt x="916" y="68"/>
                  </a:cubicBezTo>
                  <a:cubicBezTo>
                    <a:pt x="913" y="69"/>
                    <a:pt x="913" y="66"/>
                    <a:pt x="911" y="65"/>
                  </a:cubicBezTo>
                  <a:cubicBezTo>
                    <a:pt x="907" y="63"/>
                    <a:pt x="904" y="64"/>
                    <a:pt x="908" y="68"/>
                  </a:cubicBezTo>
                  <a:cubicBezTo>
                    <a:pt x="910" y="71"/>
                    <a:pt x="912" y="72"/>
                    <a:pt x="914" y="75"/>
                  </a:cubicBezTo>
                  <a:cubicBezTo>
                    <a:pt x="915" y="76"/>
                    <a:pt x="915" y="76"/>
                    <a:pt x="916" y="76"/>
                  </a:cubicBezTo>
                  <a:cubicBezTo>
                    <a:pt x="917" y="84"/>
                    <a:pt x="909" y="86"/>
                    <a:pt x="903" y="91"/>
                  </a:cubicBezTo>
                  <a:cubicBezTo>
                    <a:pt x="900" y="93"/>
                    <a:pt x="900" y="95"/>
                    <a:pt x="898" y="98"/>
                  </a:cubicBezTo>
                  <a:cubicBezTo>
                    <a:pt x="896" y="101"/>
                    <a:pt x="894" y="102"/>
                    <a:pt x="891" y="104"/>
                  </a:cubicBezTo>
                  <a:cubicBezTo>
                    <a:pt x="885" y="107"/>
                    <a:pt x="881" y="111"/>
                    <a:pt x="876" y="116"/>
                  </a:cubicBezTo>
                  <a:cubicBezTo>
                    <a:pt x="874" y="119"/>
                    <a:pt x="874" y="122"/>
                    <a:pt x="872" y="124"/>
                  </a:cubicBezTo>
                  <a:cubicBezTo>
                    <a:pt x="870" y="126"/>
                    <a:pt x="866" y="128"/>
                    <a:pt x="864" y="129"/>
                  </a:cubicBezTo>
                  <a:cubicBezTo>
                    <a:pt x="860" y="133"/>
                    <a:pt x="857" y="136"/>
                    <a:pt x="853" y="139"/>
                  </a:cubicBezTo>
                  <a:cubicBezTo>
                    <a:pt x="851" y="141"/>
                    <a:pt x="844" y="147"/>
                    <a:pt x="844" y="150"/>
                  </a:cubicBezTo>
                  <a:cubicBezTo>
                    <a:pt x="845" y="157"/>
                    <a:pt x="854" y="148"/>
                    <a:pt x="856" y="147"/>
                  </a:cubicBezTo>
                  <a:cubicBezTo>
                    <a:pt x="860" y="143"/>
                    <a:pt x="861" y="141"/>
                    <a:pt x="862" y="135"/>
                  </a:cubicBezTo>
                  <a:cubicBezTo>
                    <a:pt x="866" y="134"/>
                    <a:pt x="870" y="135"/>
                    <a:pt x="874" y="135"/>
                  </a:cubicBezTo>
                  <a:cubicBezTo>
                    <a:pt x="879" y="134"/>
                    <a:pt x="881" y="132"/>
                    <a:pt x="884" y="130"/>
                  </a:cubicBezTo>
                  <a:cubicBezTo>
                    <a:pt x="887" y="129"/>
                    <a:pt x="893" y="127"/>
                    <a:pt x="889" y="124"/>
                  </a:cubicBezTo>
                  <a:cubicBezTo>
                    <a:pt x="888" y="123"/>
                    <a:pt x="885" y="125"/>
                    <a:pt x="884" y="123"/>
                  </a:cubicBezTo>
                  <a:cubicBezTo>
                    <a:pt x="883" y="122"/>
                    <a:pt x="886" y="119"/>
                    <a:pt x="887" y="118"/>
                  </a:cubicBezTo>
                  <a:cubicBezTo>
                    <a:pt x="892" y="110"/>
                    <a:pt x="895" y="116"/>
                    <a:pt x="901" y="120"/>
                  </a:cubicBezTo>
                  <a:cubicBezTo>
                    <a:pt x="903" y="122"/>
                    <a:pt x="907" y="124"/>
                    <a:pt x="909" y="121"/>
                  </a:cubicBezTo>
                  <a:cubicBezTo>
                    <a:pt x="911" y="116"/>
                    <a:pt x="906" y="114"/>
                    <a:pt x="905" y="112"/>
                  </a:cubicBezTo>
                  <a:cubicBezTo>
                    <a:pt x="902" y="108"/>
                    <a:pt x="902" y="102"/>
                    <a:pt x="906" y="100"/>
                  </a:cubicBezTo>
                  <a:cubicBezTo>
                    <a:pt x="910" y="98"/>
                    <a:pt x="916" y="101"/>
                    <a:pt x="914" y="105"/>
                  </a:cubicBezTo>
                  <a:cubicBezTo>
                    <a:pt x="914" y="107"/>
                    <a:pt x="911" y="108"/>
                    <a:pt x="911" y="110"/>
                  </a:cubicBezTo>
                  <a:cubicBezTo>
                    <a:pt x="910" y="112"/>
                    <a:pt x="911" y="113"/>
                    <a:pt x="912" y="116"/>
                  </a:cubicBezTo>
                  <a:cubicBezTo>
                    <a:pt x="913" y="119"/>
                    <a:pt x="913" y="124"/>
                    <a:pt x="915" y="127"/>
                  </a:cubicBezTo>
                  <a:cubicBezTo>
                    <a:pt x="914" y="129"/>
                    <a:pt x="911" y="132"/>
                    <a:pt x="912" y="134"/>
                  </a:cubicBezTo>
                  <a:cubicBezTo>
                    <a:pt x="917" y="136"/>
                    <a:pt x="918" y="127"/>
                    <a:pt x="922" y="126"/>
                  </a:cubicBezTo>
                  <a:cubicBezTo>
                    <a:pt x="927" y="125"/>
                    <a:pt x="934" y="122"/>
                    <a:pt x="939" y="124"/>
                  </a:cubicBezTo>
                  <a:cubicBezTo>
                    <a:pt x="941" y="125"/>
                    <a:pt x="943" y="127"/>
                    <a:pt x="945" y="127"/>
                  </a:cubicBezTo>
                  <a:cubicBezTo>
                    <a:pt x="949" y="128"/>
                    <a:pt x="952" y="126"/>
                    <a:pt x="954" y="130"/>
                  </a:cubicBezTo>
                  <a:cubicBezTo>
                    <a:pt x="956" y="132"/>
                    <a:pt x="953" y="135"/>
                    <a:pt x="955" y="138"/>
                  </a:cubicBezTo>
                  <a:cubicBezTo>
                    <a:pt x="956" y="141"/>
                    <a:pt x="959" y="140"/>
                    <a:pt x="962" y="141"/>
                  </a:cubicBezTo>
                  <a:cubicBezTo>
                    <a:pt x="968" y="141"/>
                    <a:pt x="976" y="142"/>
                    <a:pt x="982" y="140"/>
                  </a:cubicBezTo>
                  <a:cubicBezTo>
                    <a:pt x="985" y="138"/>
                    <a:pt x="986" y="135"/>
                    <a:pt x="986" y="132"/>
                  </a:cubicBezTo>
                  <a:cubicBezTo>
                    <a:pt x="986" y="130"/>
                    <a:pt x="985" y="128"/>
                    <a:pt x="986" y="127"/>
                  </a:cubicBezTo>
                  <a:cubicBezTo>
                    <a:pt x="986" y="124"/>
                    <a:pt x="987" y="125"/>
                    <a:pt x="989" y="122"/>
                  </a:cubicBezTo>
                  <a:cubicBezTo>
                    <a:pt x="992" y="120"/>
                    <a:pt x="994" y="118"/>
                    <a:pt x="997" y="120"/>
                  </a:cubicBezTo>
                  <a:cubicBezTo>
                    <a:pt x="999" y="121"/>
                    <a:pt x="1000" y="122"/>
                    <a:pt x="1002" y="123"/>
                  </a:cubicBezTo>
                  <a:cubicBezTo>
                    <a:pt x="1004" y="124"/>
                    <a:pt x="1007" y="123"/>
                    <a:pt x="1009" y="124"/>
                  </a:cubicBezTo>
                  <a:cubicBezTo>
                    <a:pt x="1011" y="124"/>
                    <a:pt x="1012" y="125"/>
                    <a:pt x="1014" y="126"/>
                  </a:cubicBezTo>
                  <a:cubicBezTo>
                    <a:pt x="1016" y="126"/>
                    <a:pt x="1019" y="126"/>
                    <a:pt x="1021" y="126"/>
                  </a:cubicBezTo>
                  <a:cubicBezTo>
                    <a:pt x="1024" y="127"/>
                    <a:pt x="1026" y="130"/>
                    <a:pt x="1028" y="132"/>
                  </a:cubicBezTo>
                  <a:cubicBezTo>
                    <a:pt x="1033" y="139"/>
                    <a:pt x="1031" y="144"/>
                    <a:pt x="1031" y="151"/>
                  </a:cubicBezTo>
                  <a:cubicBezTo>
                    <a:pt x="1031" y="155"/>
                    <a:pt x="1031" y="159"/>
                    <a:pt x="1030" y="162"/>
                  </a:cubicBezTo>
                  <a:cubicBezTo>
                    <a:pt x="1028" y="166"/>
                    <a:pt x="1026" y="168"/>
                    <a:pt x="1026" y="172"/>
                  </a:cubicBezTo>
                  <a:cubicBezTo>
                    <a:pt x="1026" y="181"/>
                    <a:pt x="1033" y="185"/>
                    <a:pt x="1039" y="189"/>
                  </a:cubicBezTo>
                  <a:cubicBezTo>
                    <a:pt x="1042" y="191"/>
                    <a:pt x="1045" y="194"/>
                    <a:pt x="1049" y="192"/>
                  </a:cubicBezTo>
                  <a:cubicBezTo>
                    <a:pt x="1052" y="190"/>
                    <a:pt x="1052" y="186"/>
                    <a:pt x="1053" y="183"/>
                  </a:cubicBezTo>
                  <a:cubicBezTo>
                    <a:pt x="1054" y="181"/>
                    <a:pt x="1054" y="180"/>
                    <a:pt x="1054" y="177"/>
                  </a:cubicBezTo>
                  <a:cubicBezTo>
                    <a:pt x="1055" y="175"/>
                    <a:pt x="1054" y="171"/>
                    <a:pt x="1055" y="170"/>
                  </a:cubicBezTo>
                  <a:cubicBezTo>
                    <a:pt x="1059" y="164"/>
                    <a:pt x="1060" y="174"/>
                    <a:pt x="1061" y="175"/>
                  </a:cubicBezTo>
                  <a:cubicBezTo>
                    <a:pt x="1064" y="178"/>
                    <a:pt x="1070" y="178"/>
                    <a:pt x="1070" y="173"/>
                  </a:cubicBezTo>
                  <a:cubicBezTo>
                    <a:pt x="1076" y="170"/>
                    <a:pt x="1079" y="173"/>
                    <a:pt x="1086" y="176"/>
                  </a:cubicBezTo>
                  <a:cubicBezTo>
                    <a:pt x="1089" y="177"/>
                    <a:pt x="1090" y="178"/>
                    <a:pt x="1092" y="181"/>
                  </a:cubicBezTo>
                  <a:cubicBezTo>
                    <a:pt x="1093" y="183"/>
                    <a:pt x="1094" y="186"/>
                    <a:pt x="1096" y="186"/>
                  </a:cubicBezTo>
                  <a:cubicBezTo>
                    <a:pt x="1099" y="182"/>
                    <a:pt x="1090" y="179"/>
                    <a:pt x="1090" y="174"/>
                  </a:cubicBezTo>
                  <a:cubicBezTo>
                    <a:pt x="1095" y="173"/>
                    <a:pt x="1108" y="181"/>
                    <a:pt x="1110" y="175"/>
                  </a:cubicBezTo>
                  <a:cubicBezTo>
                    <a:pt x="1111" y="172"/>
                    <a:pt x="1106" y="170"/>
                    <a:pt x="1106" y="168"/>
                  </a:cubicBezTo>
                  <a:cubicBezTo>
                    <a:pt x="1104" y="164"/>
                    <a:pt x="1107" y="163"/>
                    <a:pt x="1108" y="160"/>
                  </a:cubicBezTo>
                  <a:cubicBezTo>
                    <a:pt x="1105" y="158"/>
                    <a:pt x="1101" y="155"/>
                    <a:pt x="1105" y="152"/>
                  </a:cubicBezTo>
                  <a:cubicBezTo>
                    <a:pt x="1108" y="150"/>
                    <a:pt x="1113" y="154"/>
                    <a:pt x="1115" y="152"/>
                  </a:cubicBezTo>
                  <a:cubicBezTo>
                    <a:pt x="1117" y="149"/>
                    <a:pt x="1110" y="146"/>
                    <a:pt x="1115" y="143"/>
                  </a:cubicBezTo>
                  <a:cubicBezTo>
                    <a:pt x="1116" y="142"/>
                    <a:pt x="1118" y="143"/>
                    <a:pt x="1120" y="143"/>
                  </a:cubicBezTo>
                  <a:cubicBezTo>
                    <a:pt x="1122" y="144"/>
                    <a:pt x="1124" y="144"/>
                    <a:pt x="1127" y="144"/>
                  </a:cubicBezTo>
                  <a:cubicBezTo>
                    <a:pt x="1131" y="144"/>
                    <a:pt x="1135" y="146"/>
                    <a:pt x="1139" y="147"/>
                  </a:cubicBezTo>
                  <a:cubicBezTo>
                    <a:pt x="1144" y="148"/>
                    <a:pt x="1148" y="149"/>
                    <a:pt x="1152" y="150"/>
                  </a:cubicBezTo>
                  <a:cubicBezTo>
                    <a:pt x="1161" y="151"/>
                    <a:pt x="1170" y="154"/>
                    <a:pt x="1179" y="157"/>
                  </a:cubicBezTo>
                  <a:cubicBezTo>
                    <a:pt x="1182" y="157"/>
                    <a:pt x="1184" y="157"/>
                    <a:pt x="1185" y="160"/>
                  </a:cubicBezTo>
                  <a:cubicBezTo>
                    <a:pt x="1187" y="162"/>
                    <a:pt x="1186" y="165"/>
                    <a:pt x="1188" y="166"/>
                  </a:cubicBezTo>
                  <a:cubicBezTo>
                    <a:pt x="1187" y="170"/>
                    <a:pt x="1184" y="170"/>
                    <a:pt x="1181" y="171"/>
                  </a:cubicBezTo>
                  <a:cubicBezTo>
                    <a:pt x="1181" y="172"/>
                    <a:pt x="1180" y="173"/>
                    <a:pt x="1180" y="174"/>
                  </a:cubicBezTo>
                  <a:cubicBezTo>
                    <a:pt x="1182" y="180"/>
                    <a:pt x="1195" y="173"/>
                    <a:pt x="1197" y="181"/>
                  </a:cubicBezTo>
                  <a:cubicBezTo>
                    <a:pt x="1198" y="181"/>
                    <a:pt x="1200" y="181"/>
                    <a:pt x="1201" y="182"/>
                  </a:cubicBezTo>
                  <a:cubicBezTo>
                    <a:pt x="1202" y="183"/>
                    <a:pt x="1203" y="184"/>
                    <a:pt x="1203" y="186"/>
                  </a:cubicBezTo>
                  <a:cubicBezTo>
                    <a:pt x="1203" y="188"/>
                    <a:pt x="1202" y="189"/>
                    <a:pt x="1202" y="190"/>
                  </a:cubicBezTo>
                  <a:cubicBezTo>
                    <a:pt x="1202" y="194"/>
                    <a:pt x="1206" y="195"/>
                    <a:pt x="1211" y="193"/>
                  </a:cubicBezTo>
                  <a:cubicBezTo>
                    <a:pt x="1215" y="191"/>
                    <a:pt x="1217" y="189"/>
                    <a:pt x="1223" y="189"/>
                  </a:cubicBezTo>
                  <a:cubicBezTo>
                    <a:pt x="1227" y="189"/>
                    <a:pt x="1232" y="190"/>
                    <a:pt x="1237" y="190"/>
                  </a:cubicBezTo>
                  <a:cubicBezTo>
                    <a:pt x="1244" y="190"/>
                    <a:pt x="1253" y="193"/>
                    <a:pt x="1258" y="200"/>
                  </a:cubicBezTo>
                  <a:cubicBezTo>
                    <a:pt x="1260" y="204"/>
                    <a:pt x="1258" y="206"/>
                    <a:pt x="1257" y="209"/>
                  </a:cubicBezTo>
                  <a:cubicBezTo>
                    <a:pt x="1256" y="211"/>
                    <a:pt x="1256" y="214"/>
                    <a:pt x="1257" y="216"/>
                  </a:cubicBezTo>
                  <a:cubicBezTo>
                    <a:pt x="1259" y="218"/>
                    <a:pt x="1262" y="215"/>
                    <a:pt x="1264" y="217"/>
                  </a:cubicBezTo>
                  <a:cubicBezTo>
                    <a:pt x="1266" y="218"/>
                    <a:pt x="1265" y="221"/>
                    <a:pt x="1266" y="222"/>
                  </a:cubicBezTo>
                  <a:cubicBezTo>
                    <a:pt x="1270" y="225"/>
                    <a:pt x="1271" y="219"/>
                    <a:pt x="1274" y="217"/>
                  </a:cubicBezTo>
                  <a:cubicBezTo>
                    <a:pt x="1281" y="211"/>
                    <a:pt x="1290" y="218"/>
                    <a:pt x="1297" y="219"/>
                  </a:cubicBezTo>
                  <a:cubicBezTo>
                    <a:pt x="1299" y="219"/>
                    <a:pt x="1301" y="219"/>
                    <a:pt x="1303" y="219"/>
                  </a:cubicBezTo>
                  <a:cubicBezTo>
                    <a:pt x="1305" y="219"/>
                    <a:pt x="1306" y="219"/>
                    <a:pt x="1308" y="219"/>
                  </a:cubicBezTo>
                  <a:cubicBezTo>
                    <a:pt x="1312" y="219"/>
                    <a:pt x="1313" y="218"/>
                    <a:pt x="1315" y="214"/>
                  </a:cubicBezTo>
                  <a:cubicBezTo>
                    <a:pt x="1317" y="211"/>
                    <a:pt x="1316" y="208"/>
                    <a:pt x="1322" y="209"/>
                  </a:cubicBezTo>
                  <a:cubicBezTo>
                    <a:pt x="1325" y="209"/>
                    <a:pt x="1332" y="213"/>
                    <a:pt x="1331" y="216"/>
                  </a:cubicBezTo>
                  <a:cubicBezTo>
                    <a:pt x="1330" y="219"/>
                    <a:pt x="1326" y="218"/>
                    <a:pt x="1325" y="219"/>
                  </a:cubicBezTo>
                  <a:cubicBezTo>
                    <a:pt x="1323" y="221"/>
                    <a:pt x="1323" y="222"/>
                    <a:pt x="1323" y="224"/>
                  </a:cubicBezTo>
                  <a:cubicBezTo>
                    <a:pt x="1321" y="231"/>
                    <a:pt x="1325" y="229"/>
                    <a:pt x="1330" y="232"/>
                  </a:cubicBezTo>
                  <a:cubicBezTo>
                    <a:pt x="1332" y="233"/>
                    <a:pt x="1332" y="236"/>
                    <a:pt x="1335" y="235"/>
                  </a:cubicBezTo>
                  <a:cubicBezTo>
                    <a:pt x="1337" y="235"/>
                    <a:pt x="1340" y="232"/>
                    <a:pt x="1340" y="230"/>
                  </a:cubicBezTo>
                  <a:cubicBezTo>
                    <a:pt x="1340" y="227"/>
                    <a:pt x="1336" y="220"/>
                    <a:pt x="1333" y="218"/>
                  </a:cubicBezTo>
                  <a:cubicBezTo>
                    <a:pt x="1334" y="217"/>
                    <a:pt x="1335" y="215"/>
                    <a:pt x="1336" y="214"/>
                  </a:cubicBezTo>
                  <a:cubicBezTo>
                    <a:pt x="1336" y="213"/>
                    <a:pt x="1337" y="209"/>
                    <a:pt x="1337" y="209"/>
                  </a:cubicBezTo>
                  <a:cubicBezTo>
                    <a:pt x="1339" y="206"/>
                    <a:pt x="1343" y="207"/>
                    <a:pt x="1347" y="209"/>
                  </a:cubicBezTo>
                  <a:cubicBezTo>
                    <a:pt x="1351" y="211"/>
                    <a:pt x="1352" y="213"/>
                    <a:pt x="1357" y="213"/>
                  </a:cubicBezTo>
                  <a:cubicBezTo>
                    <a:pt x="1361" y="214"/>
                    <a:pt x="1365" y="214"/>
                    <a:pt x="1369" y="214"/>
                  </a:cubicBezTo>
                  <a:cubicBezTo>
                    <a:pt x="1377" y="215"/>
                    <a:pt x="1386" y="219"/>
                    <a:pt x="1393" y="222"/>
                  </a:cubicBezTo>
                  <a:cubicBezTo>
                    <a:pt x="1400" y="225"/>
                    <a:pt x="1404" y="232"/>
                    <a:pt x="1409" y="237"/>
                  </a:cubicBezTo>
                  <a:cubicBezTo>
                    <a:pt x="1416" y="243"/>
                    <a:pt x="1421" y="248"/>
                    <a:pt x="1429" y="252"/>
                  </a:cubicBezTo>
                  <a:cubicBezTo>
                    <a:pt x="1433" y="253"/>
                    <a:pt x="1435" y="255"/>
                    <a:pt x="1438" y="258"/>
                  </a:cubicBezTo>
                  <a:cubicBezTo>
                    <a:pt x="1442" y="261"/>
                    <a:pt x="1442" y="264"/>
                    <a:pt x="1445" y="268"/>
                  </a:cubicBezTo>
                  <a:cubicBezTo>
                    <a:pt x="1441" y="269"/>
                    <a:pt x="1444" y="273"/>
                    <a:pt x="1445" y="275"/>
                  </a:cubicBezTo>
                  <a:cubicBezTo>
                    <a:pt x="1445" y="276"/>
                    <a:pt x="1448" y="281"/>
                    <a:pt x="1449" y="281"/>
                  </a:cubicBezTo>
                  <a:cubicBezTo>
                    <a:pt x="1454" y="283"/>
                    <a:pt x="1449" y="271"/>
                    <a:pt x="1454" y="269"/>
                  </a:cubicBezTo>
                  <a:cubicBezTo>
                    <a:pt x="1454" y="269"/>
                    <a:pt x="1460" y="273"/>
                    <a:pt x="1461" y="274"/>
                  </a:cubicBezTo>
                  <a:cubicBezTo>
                    <a:pt x="1465" y="275"/>
                    <a:pt x="1469" y="274"/>
                    <a:pt x="1472" y="276"/>
                  </a:cubicBezTo>
                  <a:cubicBezTo>
                    <a:pt x="1474" y="278"/>
                    <a:pt x="1477" y="281"/>
                    <a:pt x="1479" y="283"/>
                  </a:cubicBezTo>
                  <a:cubicBezTo>
                    <a:pt x="1488" y="292"/>
                    <a:pt x="1477" y="294"/>
                    <a:pt x="1471" y="299"/>
                  </a:cubicBezTo>
                  <a:cubicBezTo>
                    <a:pt x="1468" y="301"/>
                    <a:pt x="1464" y="304"/>
                    <a:pt x="1463" y="307"/>
                  </a:cubicBezTo>
                  <a:cubicBezTo>
                    <a:pt x="1462" y="310"/>
                    <a:pt x="1463" y="315"/>
                    <a:pt x="1461" y="318"/>
                  </a:cubicBezTo>
                  <a:cubicBezTo>
                    <a:pt x="1457" y="327"/>
                    <a:pt x="1449" y="316"/>
                    <a:pt x="1445" y="312"/>
                  </a:cubicBezTo>
                  <a:cubicBezTo>
                    <a:pt x="1442" y="310"/>
                    <a:pt x="1439" y="309"/>
                    <a:pt x="1436" y="306"/>
                  </a:cubicBezTo>
                  <a:cubicBezTo>
                    <a:pt x="1434" y="304"/>
                    <a:pt x="1436" y="299"/>
                    <a:pt x="1433" y="297"/>
                  </a:cubicBezTo>
                  <a:cubicBezTo>
                    <a:pt x="1431" y="294"/>
                    <a:pt x="1425" y="299"/>
                    <a:pt x="1422" y="298"/>
                  </a:cubicBezTo>
                  <a:cubicBezTo>
                    <a:pt x="1419" y="296"/>
                    <a:pt x="1418" y="291"/>
                    <a:pt x="1418" y="288"/>
                  </a:cubicBezTo>
                  <a:cubicBezTo>
                    <a:pt x="1416" y="278"/>
                    <a:pt x="1405" y="287"/>
                    <a:pt x="1410" y="294"/>
                  </a:cubicBezTo>
                  <a:cubicBezTo>
                    <a:pt x="1413" y="297"/>
                    <a:pt x="1418" y="298"/>
                    <a:pt x="1414" y="302"/>
                  </a:cubicBezTo>
                  <a:cubicBezTo>
                    <a:pt x="1412" y="306"/>
                    <a:pt x="1408" y="306"/>
                    <a:pt x="1405" y="309"/>
                  </a:cubicBezTo>
                  <a:cubicBezTo>
                    <a:pt x="1402" y="312"/>
                    <a:pt x="1403" y="315"/>
                    <a:pt x="1398" y="314"/>
                  </a:cubicBezTo>
                  <a:cubicBezTo>
                    <a:pt x="1394" y="313"/>
                    <a:pt x="1392" y="308"/>
                    <a:pt x="1388" y="312"/>
                  </a:cubicBezTo>
                  <a:cubicBezTo>
                    <a:pt x="1383" y="316"/>
                    <a:pt x="1387" y="318"/>
                    <a:pt x="1390" y="320"/>
                  </a:cubicBezTo>
                  <a:cubicBezTo>
                    <a:pt x="1394" y="322"/>
                    <a:pt x="1396" y="323"/>
                    <a:pt x="1396" y="328"/>
                  </a:cubicBezTo>
                  <a:cubicBezTo>
                    <a:pt x="1397" y="331"/>
                    <a:pt x="1395" y="336"/>
                    <a:pt x="1396" y="339"/>
                  </a:cubicBezTo>
                  <a:cubicBezTo>
                    <a:pt x="1396" y="342"/>
                    <a:pt x="1401" y="344"/>
                    <a:pt x="1401" y="348"/>
                  </a:cubicBezTo>
                  <a:cubicBezTo>
                    <a:pt x="1402" y="356"/>
                    <a:pt x="1395" y="351"/>
                    <a:pt x="1391" y="349"/>
                  </a:cubicBezTo>
                  <a:cubicBezTo>
                    <a:pt x="1383" y="345"/>
                    <a:pt x="1383" y="352"/>
                    <a:pt x="1376" y="355"/>
                  </a:cubicBezTo>
                  <a:cubicBezTo>
                    <a:pt x="1373" y="356"/>
                    <a:pt x="1369" y="357"/>
                    <a:pt x="1366" y="359"/>
                  </a:cubicBezTo>
                  <a:cubicBezTo>
                    <a:pt x="1360" y="361"/>
                    <a:pt x="1353" y="367"/>
                    <a:pt x="1348" y="371"/>
                  </a:cubicBezTo>
                  <a:cubicBezTo>
                    <a:pt x="1343" y="376"/>
                    <a:pt x="1338" y="382"/>
                    <a:pt x="1336" y="387"/>
                  </a:cubicBezTo>
                  <a:cubicBezTo>
                    <a:pt x="1335" y="390"/>
                    <a:pt x="1332" y="394"/>
                    <a:pt x="1329" y="392"/>
                  </a:cubicBezTo>
                  <a:cubicBezTo>
                    <a:pt x="1326" y="390"/>
                    <a:pt x="1326" y="385"/>
                    <a:pt x="1324" y="383"/>
                  </a:cubicBezTo>
                  <a:cubicBezTo>
                    <a:pt x="1314" y="376"/>
                    <a:pt x="1308" y="392"/>
                    <a:pt x="1301" y="395"/>
                  </a:cubicBezTo>
                  <a:cubicBezTo>
                    <a:pt x="1298" y="392"/>
                    <a:pt x="1301" y="387"/>
                    <a:pt x="1302" y="385"/>
                  </a:cubicBezTo>
                  <a:cubicBezTo>
                    <a:pt x="1298" y="384"/>
                    <a:pt x="1298" y="391"/>
                    <a:pt x="1293" y="391"/>
                  </a:cubicBezTo>
                  <a:cubicBezTo>
                    <a:pt x="1287" y="391"/>
                    <a:pt x="1285" y="389"/>
                    <a:pt x="1284" y="397"/>
                  </a:cubicBezTo>
                  <a:cubicBezTo>
                    <a:pt x="1282" y="402"/>
                    <a:pt x="1279" y="404"/>
                    <a:pt x="1276" y="408"/>
                  </a:cubicBezTo>
                  <a:cubicBezTo>
                    <a:pt x="1273" y="411"/>
                    <a:pt x="1273" y="416"/>
                    <a:pt x="1273" y="420"/>
                  </a:cubicBezTo>
                  <a:cubicBezTo>
                    <a:pt x="1277" y="420"/>
                    <a:pt x="1279" y="415"/>
                    <a:pt x="1281" y="419"/>
                  </a:cubicBezTo>
                  <a:cubicBezTo>
                    <a:pt x="1284" y="423"/>
                    <a:pt x="1278" y="425"/>
                    <a:pt x="1278" y="428"/>
                  </a:cubicBezTo>
                  <a:cubicBezTo>
                    <a:pt x="1277" y="434"/>
                    <a:pt x="1289" y="440"/>
                    <a:pt x="1281" y="445"/>
                  </a:cubicBezTo>
                  <a:cubicBezTo>
                    <a:pt x="1278" y="447"/>
                    <a:pt x="1275" y="446"/>
                    <a:pt x="1272" y="450"/>
                  </a:cubicBezTo>
                  <a:cubicBezTo>
                    <a:pt x="1270" y="453"/>
                    <a:pt x="1273" y="455"/>
                    <a:pt x="1275" y="458"/>
                  </a:cubicBezTo>
                  <a:cubicBezTo>
                    <a:pt x="1277" y="460"/>
                    <a:pt x="1278" y="465"/>
                    <a:pt x="1275" y="466"/>
                  </a:cubicBezTo>
                  <a:cubicBezTo>
                    <a:pt x="1271" y="468"/>
                    <a:pt x="1268" y="464"/>
                    <a:pt x="1264" y="468"/>
                  </a:cubicBezTo>
                  <a:cubicBezTo>
                    <a:pt x="1259" y="473"/>
                    <a:pt x="1263" y="483"/>
                    <a:pt x="1254" y="484"/>
                  </a:cubicBezTo>
                  <a:cubicBezTo>
                    <a:pt x="1249" y="485"/>
                    <a:pt x="1248" y="484"/>
                    <a:pt x="1248" y="490"/>
                  </a:cubicBezTo>
                  <a:cubicBezTo>
                    <a:pt x="1248" y="495"/>
                    <a:pt x="1248" y="497"/>
                    <a:pt x="1245" y="500"/>
                  </a:cubicBezTo>
                  <a:cubicBezTo>
                    <a:pt x="1241" y="505"/>
                    <a:pt x="1235" y="513"/>
                    <a:pt x="1233" y="503"/>
                  </a:cubicBezTo>
                  <a:cubicBezTo>
                    <a:pt x="1231" y="496"/>
                    <a:pt x="1228" y="489"/>
                    <a:pt x="1226" y="482"/>
                  </a:cubicBezTo>
                  <a:cubicBezTo>
                    <a:pt x="1225" y="474"/>
                    <a:pt x="1226" y="466"/>
                    <a:pt x="1226" y="459"/>
                  </a:cubicBezTo>
                  <a:cubicBezTo>
                    <a:pt x="1225" y="451"/>
                    <a:pt x="1225" y="443"/>
                    <a:pt x="1227" y="436"/>
                  </a:cubicBezTo>
                  <a:cubicBezTo>
                    <a:pt x="1228" y="433"/>
                    <a:pt x="1231" y="431"/>
                    <a:pt x="1231" y="428"/>
                  </a:cubicBezTo>
                  <a:cubicBezTo>
                    <a:pt x="1232" y="425"/>
                    <a:pt x="1231" y="420"/>
                    <a:pt x="1233" y="418"/>
                  </a:cubicBezTo>
                  <a:cubicBezTo>
                    <a:pt x="1234" y="415"/>
                    <a:pt x="1239" y="414"/>
                    <a:pt x="1242" y="413"/>
                  </a:cubicBezTo>
                  <a:cubicBezTo>
                    <a:pt x="1244" y="411"/>
                    <a:pt x="1247" y="409"/>
                    <a:pt x="1249" y="407"/>
                  </a:cubicBezTo>
                  <a:cubicBezTo>
                    <a:pt x="1255" y="402"/>
                    <a:pt x="1259" y="396"/>
                    <a:pt x="1265" y="391"/>
                  </a:cubicBezTo>
                  <a:cubicBezTo>
                    <a:pt x="1270" y="387"/>
                    <a:pt x="1275" y="383"/>
                    <a:pt x="1279" y="379"/>
                  </a:cubicBezTo>
                  <a:cubicBezTo>
                    <a:pt x="1281" y="377"/>
                    <a:pt x="1284" y="374"/>
                    <a:pt x="1286" y="371"/>
                  </a:cubicBezTo>
                  <a:cubicBezTo>
                    <a:pt x="1288" y="368"/>
                    <a:pt x="1288" y="364"/>
                    <a:pt x="1290" y="361"/>
                  </a:cubicBezTo>
                  <a:cubicBezTo>
                    <a:pt x="1291" y="357"/>
                    <a:pt x="1300" y="344"/>
                    <a:pt x="1290" y="347"/>
                  </a:cubicBezTo>
                  <a:cubicBezTo>
                    <a:pt x="1287" y="349"/>
                    <a:pt x="1283" y="351"/>
                    <a:pt x="1281" y="354"/>
                  </a:cubicBezTo>
                  <a:cubicBezTo>
                    <a:pt x="1280" y="357"/>
                    <a:pt x="1280" y="362"/>
                    <a:pt x="1278" y="365"/>
                  </a:cubicBezTo>
                  <a:cubicBezTo>
                    <a:pt x="1276" y="370"/>
                    <a:pt x="1273" y="371"/>
                    <a:pt x="1268" y="373"/>
                  </a:cubicBezTo>
                  <a:cubicBezTo>
                    <a:pt x="1266" y="374"/>
                    <a:pt x="1264" y="375"/>
                    <a:pt x="1263" y="377"/>
                  </a:cubicBezTo>
                  <a:cubicBezTo>
                    <a:pt x="1262" y="378"/>
                    <a:pt x="1262" y="381"/>
                    <a:pt x="1260" y="381"/>
                  </a:cubicBezTo>
                  <a:cubicBezTo>
                    <a:pt x="1255" y="374"/>
                    <a:pt x="1261" y="371"/>
                    <a:pt x="1264" y="365"/>
                  </a:cubicBezTo>
                  <a:cubicBezTo>
                    <a:pt x="1267" y="356"/>
                    <a:pt x="1253" y="360"/>
                    <a:pt x="1252" y="365"/>
                  </a:cubicBezTo>
                  <a:cubicBezTo>
                    <a:pt x="1249" y="364"/>
                    <a:pt x="1249" y="361"/>
                    <a:pt x="1245" y="362"/>
                  </a:cubicBezTo>
                  <a:cubicBezTo>
                    <a:pt x="1242" y="362"/>
                    <a:pt x="1239" y="364"/>
                    <a:pt x="1238" y="366"/>
                  </a:cubicBezTo>
                  <a:cubicBezTo>
                    <a:pt x="1234" y="369"/>
                    <a:pt x="1231" y="373"/>
                    <a:pt x="1228" y="377"/>
                  </a:cubicBezTo>
                  <a:cubicBezTo>
                    <a:pt x="1225" y="381"/>
                    <a:pt x="1221" y="384"/>
                    <a:pt x="1219" y="388"/>
                  </a:cubicBezTo>
                  <a:cubicBezTo>
                    <a:pt x="1216" y="395"/>
                    <a:pt x="1219" y="396"/>
                    <a:pt x="1225" y="398"/>
                  </a:cubicBezTo>
                  <a:cubicBezTo>
                    <a:pt x="1227" y="403"/>
                    <a:pt x="1221" y="403"/>
                    <a:pt x="1218" y="403"/>
                  </a:cubicBezTo>
                  <a:cubicBezTo>
                    <a:pt x="1213" y="403"/>
                    <a:pt x="1212" y="404"/>
                    <a:pt x="1208" y="406"/>
                  </a:cubicBezTo>
                  <a:cubicBezTo>
                    <a:pt x="1204" y="410"/>
                    <a:pt x="1202" y="408"/>
                    <a:pt x="1198" y="405"/>
                  </a:cubicBezTo>
                  <a:cubicBezTo>
                    <a:pt x="1196" y="404"/>
                    <a:pt x="1195" y="405"/>
                    <a:pt x="1194" y="402"/>
                  </a:cubicBezTo>
                  <a:cubicBezTo>
                    <a:pt x="1194" y="401"/>
                    <a:pt x="1196" y="398"/>
                    <a:pt x="1197" y="397"/>
                  </a:cubicBezTo>
                  <a:cubicBezTo>
                    <a:pt x="1193" y="395"/>
                    <a:pt x="1187" y="393"/>
                    <a:pt x="1182" y="396"/>
                  </a:cubicBezTo>
                  <a:cubicBezTo>
                    <a:pt x="1181" y="397"/>
                    <a:pt x="1180" y="400"/>
                    <a:pt x="1178" y="401"/>
                  </a:cubicBezTo>
                  <a:cubicBezTo>
                    <a:pt x="1176" y="402"/>
                    <a:pt x="1173" y="401"/>
                    <a:pt x="1170" y="401"/>
                  </a:cubicBezTo>
                  <a:cubicBezTo>
                    <a:pt x="1165" y="400"/>
                    <a:pt x="1159" y="397"/>
                    <a:pt x="1153" y="397"/>
                  </a:cubicBezTo>
                  <a:cubicBezTo>
                    <a:pt x="1145" y="398"/>
                    <a:pt x="1135" y="397"/>
                    <a:pt x="1129" y="400"/>
                  </a:cubicBezTo>
                  <a:cubicBezTo>
                    <a:pt x="1122" y="403"/>
                    <a:pt x="1117" y="412"/>
                    <a:pt x="1112" y="418"/>
                  </a:cubicBezTo>
                  <a:cubicBezTo>
                    <a:pt x="1107" y="424"/>
                    <a:pt x="1100" y="428"/>
                    <a:pt x="1096" y="435"/>
                  </a:cubicBezTo>
                  <a:cubicBezTo>
                    <a:pt x="1093" y="441"/>
                    <a:pt x="1091" y="449"/>
                    <a:pt x="1086" y="453"/>
                  </a:cubicBezTo>
                  <a:cubicBezTo>
                    <a:pt x="1082" y="455"/>
                    <a:pt x="1066" y="463"/>
                    <a:pt x="1080" y="462"/>
                  </a:cubicBezTo>
                  <a:cubicBezTo>
                    <a:pt x="1089" y="462"/>
                    <a:pt x="1083" y="476"/>
                    <a:pt x="1093" y="476"/>
                  </a:cubicBezTo>
                  <a:cubicBezTo>
                    <a:pt x="1105" y="477"/>
                    <a:pt x="1095" y="461"/>
                    <a:pt x="1107" y="463"/>
                  </a:cubicBezTo>
                  <a:cubicBezTo>
                    <a:pt x="1114" y="465"/>
                    <a:pt x="1116" y="471"/>
                    <a:pt x="1118" y="476"/>
                  </a:cubicBezTo>
                  <a:cubicBezTo>
                    <a:pt x="1118" y="477"/>
                    <a:pt x="1118" y="478"/>
                    <a:pt x="1118" y="479"/>
                  </a:cubicBezTo>
                  <a:cubicBezTo>
                    <a:pt x="1119" y="480"/>
                    <a:pt x="1121" y="480"/>
                    <a:pt x="1121" y="482"/>
                  </a:cubicBezTo>
                  <a:cubicBezTo>
                    <a:pt x="1121" y="485"/>
                    <a:pt x="1118" y="486"/>
                    <a:pt x="1116" y="487"/>
                  </a:cubicBezTo>
                  <a:cubicBezTo>
                    <a:pt x="1116" y="491"/>
                    <a:pt x="1120" y="493"/>
                    <a:pt x="1120" y="497"/>
                  </a:cubicBezTo>
                  <a:cubicBezTo>
                    <a:pt x="1120" y="501"/>
                    <a:pt x="1117" y="504"/>
                    <a:pt x="1115" y="507"/>
                  </a:cubicBezTo>
                  <a:cubicBezTo>
                    <a:pt x="1114" y="510"/>
                    <a:pt x="1110" y="514"/>
                    <a:pt x="1110" y="517"/>
                  </a:cubicBezTo>
                  <a:cubicBezTo>
                    <a:pt x="1110" y="521"/>
                    <a:pt x="1113" y="525"/>
                    <a:pt x="1113" y="529"/>
                  </a:cubicBezTo>
                  <a:cubicBezTo>
                    <a:pt x="1113" y="536"/>
                    <a:pt x="1106" y="541"/>
                    <a:pt x="1102" y="547"/>
                  </a:cubicBezTo>
                  <a:cubicBezTo>
                    <a:pt x="1100" y="551"/>
                    <a:pt x="1097" y="554"/>
                    <a:pt x="1095" y="558"/>
                  </a:cubicBezTo>
                  <a:cubicBezTo>
                    <a:pt x="1093" y="562"/>
                    <a:pt x="1092" y="565"/>
                    <a:pt x="1090" y="568"/>
                  </a:cubicBezTo>
                  <a:cubicBezTo>
                    <a:pt x="1086" y="575"/>
                    <a:pt x="1080" y="583"/>
                    <a:pt x="1074" y="588"/>
                  </a:cubicBezTo>
                  <a:cubicBezTo>
                    <a:pt x="1071" y="591"/>
                    <a:pt x="1069" y="594"/>
                    <a:pt x="1064" y="595"/>
                  </a:cubicBezTo>
                  <a:cubicBezTo>
                    <a:pt x="1060" y="595"/>
                    <a:pt x="1053" y="597"/>
                    <a:pt x="1049" y="594"/>
                  </a:cubicBezTo>
                  <a:cubicBezTo>
                    <a:pt x="1047" y="596"/>
                    <a:pt x="1046" y="600"/>
                    <a:pt x="1043" y="602"/>
                  </a:cubicBezTo>
                  <a:cubicBezTo>
                    <a:pt x="1041" y="604"/>
                    <a:pt x="1038" y="604"/>
                    <a:pt x="1036" y="607"/>
                  </a:cubicBezTo>
                  <a:cubicBezTo>
                    <a:pt x="1034" y="609"/>
                    <a:pt x="1035" y="613"/>
                    <a:pt x="1033" y="616"/>
                  </a:cubicBezTo>
                  <a:cubicBezTo>
                    <a:pt x="1030" y="621"/>
                    <a:pt x="1021" y="622"/>
                    <a:pt x="1019" y="628"/>
                  </a:cubicBezTo>
                  <a:cubicBezTo>
                    <a:pt x="1017" y="635"/>
                    <a:pt x="1029" y="638"/>
                    <a:pt x="1030" y="644"/>
                  </a:cubicBezTo>
                  <a:cubicBezTo>
                    <a:pt x="1031" y="648"/>
                    <a:pt x="1031" y="652"/>
                    <a:pt x="1032" y="655"/>
                  </a:cubicBezTo>
                  <a:cubicBezTo>
                    <a:pt x="1032" y="657"/>
                    <a:pt x="1031" y="658"/>
                    <a:pt x="1032" y="660"/>
                  </a:cubicBezTo>
                  <a:cubicBezTo>
                    <a:pt x="1032" y="662"/>
                    <a:pt x="1033" y="664"/>
                    <a:pt x="1033" y="665"/>
                  </a:cubicBezTo>
                  <a:cubicBezTo>
                    <a:pt x="1032" y="671"/>
                    <a:pt x="1024" y="672"/>
                    <a:pt x="1020" y="674"/>
                  </a:cubicBezTo>
                  <a:cubicBezTo>
                    <a:pt x="1016" y="676"/>
                    <a:pt x="1010" y="682"/>
                    <a:pt x="1008" y="675"/>
                  </a:cubicBezTo>
                  <a:cubicBezTo>
                    <a:pt x="1006" y="670"/>
                    <a:pt x="1012" y="667"/>
                    <a:pt x="1010" y="662"/>
                  </a:cubicBezTo>
                  <a:cubicBezTo>
                    <a:pt x="1009" y="658"/>
                    <a:pt x="1004" y="654"/>
                    <a:pt x="1011" y="652"/>
                  </a:cubicBezTo>
                  <a:cubicBezTo>
                    <a:pt x="1011" y="651"/>
                    <a:pt x="1011" y="650"/>
                    <a:pt x="1011" y="649"/>
                  </a:cubicBezTo>
                  <a:cubicBezTo>
                    <a:pt x="1010" y="648"/>
                    <a:pt x="1009" y="647"/>
                    <a:pt x="1008" y="646"/>
                  </a:cubicBezTo>
                  <a:cubicBezTo>
                    <a:pt x="1005" y="645"/>
                    <a:pt x="1003" y="647"/>
                    <a:pt x="1001" y="646"/>
                  </a:cubicBezTo>
                  <a:cubicBezTo>
                    <a:pt x="997" y="644"/>
                    <a:pt x="998" y="640"/>
                    <a:pt x="999" y="637"/>
                  </a:cubicBezTo>
                  <a:cubicBezTo>
                    <a:pt x="1001" y="633"/>
                    <a:pt x="1003" y="631"/>
                    <a:pt x="999" y="629"/>
                  </a:cubicBezTo>
                  <a:cubicBezTo>
                    <a:pt x="995" y="626"/>
                    <a:pt x="990" y="627"/>
                    <a:pt x="986" y="629"/>
                  </a:cubicBezTo>
                  <a:cubicBezTo>
                    <a:pt x="982" y="630"/>
                    <a:pt x="971" y="640"/>
                    <a:pt x="970" y="632"/>
                  </a:cubicBezTo>
                  <a:cubicBezTo>
                    <a:pt x="969" y="627"/>
                    <a:pt x="981" y="618"/>
                    <a:pt x="975" y="615"/>
                  </a:cubicBezTo>
                  <a:cubicBezTo>
                    <a:pt x="969" y="613"/>
                    <a:pt x="964" y="627"/>
                    <a:pt x="961" y="629"/>
                  </a:cubicBezTo>
                  <a:cubicBezTo>
                    <a:pt x="957" y="633"/>
                    <a:pt x="940" y="632"/>
                    <a:pt x="946" y="641"/>
                  </a:cubicBezTo>
                  <a:cubicBezTo>
                    <a:pt x="948" y="643"/>
                    <a:pt x="952" y="647"/>
                    <a:pt x="954" y="648"/>
                  </a:cubicBezTo>
                  <a:cubicBezTo>
                    <a:pt x="958" y="651"/>
                    <a:pt x="958" y="647"/>
                    <a:pt x="961" y="644"/>
                  </a:cubicBezTo>
                  <a:cubicBezTo>
                    <a:pt x="964" y="641"/>
                    <a:pt x="969" y="640"/>
                    <a:pt x="972" y="644"/>
                  </a:cubicBezTo>
                  <a:cubicBezTo>
                    <a:pt x="973" y="645"/>
                    <a:pt x="972" y="647"/>
                    <a:pt x="974" y="649"/>
                  </a:cubicBezTo>
                  <a:cubicBezTo>
                    <a:pt x="976" y="650"/>
                    <a:pt x="979" y="648"/>
                    <a:pt x="980" y="648"/>
                  </a:cubicBezTo>
                  <a:cubicBezTo>
                    <a:pt x="985" y="649"/>
                    <a:pt x="984" y="653"/>
                    <a:pt x="980" y="655"/>
                  </a:cubicBezTo>
                  <a:cubicBezTo>
                    <a:pt x="977" y="657"/>
                    <a:pt x="974" y="656"/>
                    <a:pt x="971" y="659"/>
                  </a:cubicBezTo>
                  <a:cubicBezTo>
                    <a:pt x="969" y="661"/>
                    <a:pt x="967" y="665"/>
                    <a:pt x="965" y="666"/>
                  </a:cubicBezTo>
                  <a:cubicBezTo>
                    <a:pt x="963" y="669"/>
                    <a:pt x="960" y="670"/>
                    <a:pt x="958" y="673"/>
                  </a:cubicBezTo>
                  <a:cubicBezTo>
                    <a:pt x="960" y="675"/>
                    <a:pt x="964" y="674"/>
                    <a:pt x="966" y="678"/>
                  </a:cubicBezTo>
                  <a:cubicBezTo>
                    <a:pt x="967" y="681"/>
                    <a:pt x="967" y="684"/>
                    <a:pt x="968" y="687"/>
                  </a:cubicBezTo>
                  <a:cubicBezTo>
                    <a:pt x="968" y="690"/>
                    <a:pt x="969" y="695"/>
                    <a:pt x="971" y="697"/>
                  </a:cubicBezTo>
                  <a:cubicBezTo>
                    <a:pt x="972" y="698"/>
                    <a:pt x="974" y="697"/>
                    <a:pt x="975" y="698"/>
                  </a:cubicBezTo>
                  <a:cubicBezTo>
                    <a:pt x="975" y="700"/>
                    <a:pt x="974" y="701"/>
                    <a:pt x="972" y="702"/>
                  </a:cubicBezTo>
                  <a:cubicBezTo>
                    <a:pt x="973" y="704"/>
                    <a:pt x="978" y="705"/>
                    <a:pt x="977" y="708"/>
                  </a:cubicBezTo>
                  <a:cubicBezTo>
                    <a:pt x="975" y="711"/>
                    <a:pt x="970" y="709"/>
                    <a:pt x="969" y="712"/>
                  </a:cubicBezTo>
                  <a:cubicBezTo>
                    <a:pt x="985" y="715"/>
                    <a:pt x="970" y="729"/>
                    <a:pt x="965" y="736"/>
                  </a:cubicBezTo>
                  <a:cubicBezTo>
                    <a:pt x="963" y="739"/>
                    <a:pt x="963" y="742"/>
                    <a:pt x="962" y="745"/>
                  </a:cubicBezTo>
                  <a:cubicBezTo>
                    <a:pt x="960" y="752"/>
                    <a:pt x="954" y="757"/>
                    <a:pt x="949" y="762"/>
                  </a:cubicBezTo>
                  <a:cubicBezTo>
                    <a:pt x="944" y="767"/>
                    <a:pt x="938" y="770"/>
                    <a:pt x="932" y="773"/>
                  </a:cubicBezTo>
                  <a:cubicBezTo>
                    <a:pt x="929" y="774"/>
                    <a:pt x="925" y="777"/>
                    <a:pt x="922" y="777"/>
                  </a:cubicBezTo>
                  <a:cubicBezTo>
                    <a:pt x="917" y="777"/>
                    <a:pt x="914" y="777"/>
                    <a:pt x="909" y="778"/>
                  </a:cubicBezTo>
                  <a:cubicBezTo>
                    <a:pt x="906" y="779"/>
                    <a:pt x="904" y="780"/>
                    <a:pt x="901" y="782"/>
                  </a:cubicBezTo>
                  <a:cubicBezTo>
                    <a:pt x="900" y="782"/>
                    <a:pt x="899" y="783"/>
                    <a:pt x="898" y="784"/>
                  </a:cubicBezTo>
                  <a:cubicBezTo>
                    <a:pt x="896" y="785"/>
                    <a:pt x="893" y="785"/>
                    <a:pt x="892" y="786"/>
                  </a:cubicBezTo>
                  <a:cubicBezTo>
                    <a:pt x="887" y="789"/>
                    <a:pt x="892" y="790"/>
                    <a:pt x="891" y="793"/>
                  </a:cubicBezTo>
                  <a:cubicBezTo>
                    <a:pt x="891" y="796"/>
                    <a:pt x="887" y="793"/>
                    <a:pt x="884" y="792"/>
                  </a:cubicBezTo>
                  <a:cubicBezTo>
                    <a:pt x="886" y="781"/>
                    <a:pt x="877" y="785"/>
                    <a:pt x="870" y="787"/>
                  </a:cubicBezTo>
                  <a:cubicBezTo>
                    <a:pt x="863" y="790"/>
                    <a:pt x="857" y="795"/>
                    <a:pt x="857" y="803"/>
                  </a:cubicBezTo>
                  <a:cubicBezTo>
                    <a:pt x="857" y="810"/>
                    <a:pt x="864" y="814"/>
                    <a:pt x="868" y="820"/>
                  </a:cubicBezTo>
                  <a:cubicBezTo>
                    <a:pt x="870" y="823"/>
                    <a:pt x="872" y="825"/>
                    <a:pt x="874" y="827"/>
                  </a:cubicBezTo>
                  <a:cubicBezTo>
                    <a:pt x="877" y="830"/>
                    <a:pt x="877" y="832"/>
                    <a:pt x="878" y="837"/>
                  </a:cubicBezTo>
                  <a:cubicBezTo>
                    <a:pt x="878" y="844"/>
                    <a:pt x="882" y="850"/>
                    <a:pt x="881" y="858"/>
                  </a:cubicBezTo>
                  <a:cubicBezTo>
                    <a:pt x="880" y="862"/>
                    <a:pt x="881" y="864"/>
                    <a:pt x="876" y="867"/>
                  </a:cubicBezTo>
                  <a:cubicBezTo>
                    <a:pt x="872" y="869"/>
                    <a:pt x="870" y="871"/>
                    <a:pt x="867" y="874"/>
                  </a:cubicBezTo>
                  <a:cubicBezTo>
                    <a:pt x="864" y="876"/>
                    <a:pt x="861" y="878"/>
                    <a:pt x="858" y="879"/>
                  </a:cubicBezTo>
                  <a:cubicBezTo>
                    <a:pt x="855" y="880"/>
                    <a:pt x="851" y="885"/>
                    <a:pt x="848" y="883"/>
                  </a:cubicBezTo>
                  <a:cubicBezTo>
                    <a:pt x="844" y="880"/>
                    <a:pt x="850" y="863"/>
                    <a:pt x="839" y="868"/>
                  </a:cubicBezTo>
                  <a:cubicBezTo>
                    <a:pt x="838" y="869"/>
                    <a:pt x="838" y="870"/>
                    <a:pt x="837" y="871"/>
                  </a:cubicBezTo>
                  <a:cubicBezTo>
                    <a:pt x="832" y="872"/>
                    <a:pt x="836" y="864"/>
                    <a:pt x="835" y="863"/>
                  </a:cubicBezTo>
                  <a:cubicBezTo>
                    <a:pt x="835" y="861"/>
                    <a:pt x="831" y="855"/>
                    <a:pt x="830" y="855"/>
                  </a:cubicBezTo>
                  <a:cubicBezTo>
                    <a:pt x="827" y="852"/>
                    <a:pt x="823" y="853"/>
                    <a:pt x="821" y="850"/>
                  </a:cubicBezTo>
                  <a:cubicBezTo>
                    <a:pt x="819" y="847"/>
                    <a:pt x="818" y="841"/>
                    <a:pt x="814" y="847"/>
                  </a:cubicBezTo>
                  <a:cubicBezTo>
                    <a:pt x="813" y="850"/>
                    <a:pt x="814" y="855"/>
                    <a:pt x="815" y="858"/>
                  </a:cubicBezTo>
                  <a:cubicBezTo>
                    <a:pt x="812" y="861"/>
                    <a:pt x="809" y="866"/>
                    <a:pt x="809" y="871"/>
                  </a:cubicBezTo>
                  <a:cubicBezTo>
                    <a:pt x="810" y="877"/>
                    <a:pt x="814" y="877"/>
                    <a:pt x="817" y="881"/>
                  </a:cubicBezTo>
                  <a:cubicBezTo>
                    <a:pt x="818" y="883"/>
                    <a:pt x="817" y="886"/>
                    <a:pt x="818" y="888"/>
                  </a:cubicBezTo>
                  <a:cubicBezTo>
                    <a:pt x="819" y="890"/>
                    <a:pt x="821" y="892"/>
                    <a:pt x="823" y="893"/>
                  </a:cubicBezTo>
                  <a:cubicBezTo>
                    <a:pt x="826" y="896"/>
                    <a:pt x="830" y="897"/>
                    <a:pt x="834" y="900"/>
                  </a:cubicBezTo>
                  <a:cubicBezTo>
                    <a:pt x="837" y="904"/>
                    <a:pt x="839" y="910"/>
                    <a:pt x="841" y="914"/>
                  </a:cubicBezTo>
                  <a:cubicBezTo>
                    <a:pt x="838" y="917"/>
                    <a:pt x="842" y="922"/>
                    <a:pt x="844" y="925"/>
                  </a:cubicBezTo>
                  <a:cubicBezTo>
                    <a:pt x="847" y="929"/>
                    <a:pt x="848" y="931"/>
                    <a:pt x="845" y="936"/>
                  </a:cubicBezTo>
                  <a:cubicBezTo>
                    <a:pt x="842" y="936"/>
                    <a:pt x="836" y="934"/>
                    <a:pt x="833" y="932"/>
                  </a:cubicBezTo>
                  <a:cubicBezTo>
                    <a:pt x="831" y="931"/>
                    <a:pt x="828" y="929"/>
                    <a:pt x="826" y="927"/>
                  </a:cubicBezTo>
                  <a:cubicBezTo>
                    <a:pt x="820" y="923"/>
                    <a:pt x="816" y="918"/>
                    <a:pt x="814" y="912"/>
                  </a:cubicBezTo>
                  <a:cubicBezTo>
                    <a:pt x="812" y="905"/>
                    <a:pt x="815" y="897"/>
                    <a:pt x="810" y="891"/>
                  </a:cubicBezTo>
                  <a:cubicBezTo>
                    <a:pt x="805" y="885"/>
                    <a:pt x="799" y="883"/>
                    <a:pt x="799" y="874"/>
                  </a:cubicBezTo>
                  <a:cubicBezTo>
                    <a:pt x="799" y="869"/>
                    <a:pt x="802" y="866"/>
                    <a:pt x="803" y="862"/>
                  </a:cubicBezTo>
                  <a:cubicBezTo>
                    <a:pt x="804" y="858"/>
                    <a:pt x="803" y="851"/>
                    <a:pt x="803" y="848"/>
                  </a:cubicBezTo>
                  <a:cubicBezTo>
                    <a:pt x="802" y="843"/>
                    <a:pt x="798" y="841"/>
                    <a:pt x="797" y="838"/>
                  </a:cubicBezTo>
                  <a:cubicBezTo>
                    <a:pt x="795" y="834"/>
                    <a:pt x="796" y="830"/>
                    <a:pt x="796" y="827"/>
                  </a:cubicBezTo>
                  <a:cubicBezTo>
                    <a:pt x="795" y="824"/>
                    <a:pt x="797" y="825"/>
                    <a:pt x="794" y="823"/>
                  </a:cubicBezTo>
                  <a:cubicBezTo>
                    <a:pt x="792" y="822"/>
                    <a:pt x="790" y="821"/>
                    <a:pt x="788" y="822"/>
                  </a:cubicBezTo>
                  <a:cubicBezTo>
                    <a:pt x="786" y="826"/>
                    <a:pt x="775" y="830"/>
                    <a:pt x="771" y="827"/>
                  </a:cubicBezTo>
                  <a:cubicBezTo>
                    <a:pt x="768" y="824"/>
                    <a:pt x="771" y="822"/>
                    <a:pt x="772" y="819"/>
                  </a:cubicBezTo>
                  <a:cubicBezTo>
                    <a:pt x="773" y="815"/>
                    <a:pt x="773" y="813"/>
                    <a:pt x="771" y="810"/>
                  </a:cubicBezTo>
                  <a:cubicBezTo>
                    <a:pt x="770" y="807"/>
                    <a:pt x="768" y="805"/>
                    <a:pt x="766" y="802"/>
                  </a:cubicBezTo>
                  <a:cubicBezTo>
                    <a:pt x="764" y="799"/>
                    <a:pt x="765" y="797"/>
                    <a:pt x="763" y="794"/>
                  </a:cubicBezTo>
                  <a:cubicBezTo>
                    <a:pt x="760" y="787"/>
                    <a:pt x="749" y="789"/>
                    <a:pt x="757" y="780"/>
                  </a:cubicBezTo>
                  <a:cubicBezTo>
                    <a:pt x="755" y="778"/>
                    <a:pt x="749" y="773"/>
                    <a:pt x="748" y="773"/>
                  </a:cubicBezTo>
                  <a:cubicBezTo>
                    <a:pt x="746" y="772"/>
                    <a:pt x="740" y="778"/>
                    <a:pt x="738" y="779"/>
                  </a:cubicBezTo>
                  <a:cubicBezTo>
                    <a:pt x="733" y="781"/>
                    <a:pt x="731" y="781"/>
                    <a:pt x="726" y="780"/>
                  </a:cubicBezTo>
                  <a:cubicBezTo>
                    <a:pt x="722" y="780"/>
                    <a:pt x="717" y="781"/>
                    <a:pt x="715" y="785"/>
                  </a:cubicBezTo>
                  <a:cubicBezTo>
                    <a:pt x="723" y="791"/>
                    <a:pt x="703" y="799"/>
                    <a:pt x="699" y="802"/>
                  </a:cubicBezTo>
                  <a:cubicBezTo>
                    <a:pt x="694" y="807"/>
                    <a:pt x="692" y="813"/>
                    <a:pt x="685" y="818"/>
                  </a:cubicBezTo>
                  <a:cubicBezTo>
                    <a:pt x="680" y="822"/>
                    <a:pt x="667" y="825"/>
                    <a:pt x="666" y="832"/>
                  </a:cubicBezTo>
                  <a:cubicBezTo>
                    <a:pt x="665" y="834"/>
                    <a:pt x="666" y="836"/>
                    <a:pt x="666" y="837"/>
                  </a:cubicBezTo>
                  <a:cubicBezTo>
                    <a:pt x="667" y="839"/>
                    <a:pt x="666" y="840"/>
                    <a:pt x="666" y="842"/>
                  </a:cubicBezTo>
                  <a:cubicBezTo>
                    <a:pt x="666" y="847"/>
                    <a:pt x="668" y="849"/>
                    <a:pt x="666" y="854"/>
                  </a:cubicBezTo>
                  <a:cubicBezTo>
                    <a:pt x="665" y="857"/>
                    <a:pt x="662" y="860"/>
                    <a:pt x="661" y="864"/>
                  </a:cubicBezTo>
                  <a:cubicBezTo>
                    <a:pt x="660" y="868"/>
                    <a:pt x="661" y="870"/>
                    <a:pt x="659" y="873"/>
                  </a:cubicBezTo>
                  <a:cubicBezTo>
                    <a:pt x="656" y="877"/>
                    <a:pt x="650" y="889"/>
                    <a:pt x="646" y="890"/>
                  </a:cubicBezTo>
                  <a:cubicBezTo>
                    <a:pt x="638" y="891"/>
                    <a:pt x="635" y="877"/>
                    <a:pt x="634" y="873"/>
                  </a:cubicBezTo>
                  <a:cubicBezTo>
                    <a:pt x="632" y="866"/>
                    <a:pt x="628" y="860"/>
                    <a:pt x="626" y="854"/>
                  </a:cubicBezTo>
                  <a:cubicBezTo>
                    <a:pt x="625" y="850"/>
                    <a:pt x="625" y="847"/>
                    <a:pt x="623" y="844"/>
                  </a:cubicBezTo>
                  <a:cubicBezTo>
                    <a:pt x="622" y="841"/>
                    <a:pt x="621" y="838"/>
                    <a:pt x="620" y="835"/>
                  </a:cubicBezTo>
                  <a:cubicBezTo>
                    <a:pt x="617" y="828"/>
                    <a:pt x="615" y="822"/>
                    <a:pt x="612" y="815"/>
                  </a:cubicBezTo>
                  <a:cubicBezTo>
                    <a:pt x="610" y="808"/>
                    <a:pt x="608" y="803"/>
                    <a:pt x="610" y="794"/>
                  </a:cubicBezTo>
                  <a:cubicBezTo>
                    <a:pt x="611" y="791"/>
                    <a:pt x="612" y="787"/>
                    <a:pt x="612" y="783"/>
                  </a:cubicBezTo>
                  <a:cubicBezTo>
                    <a:pt x="611" y="779"/>
                    <a:pt x="608" y="776"/>
                    <a:pt x="606" y="781"/>
                  </a:cubicBezTo>
                  <a:cubicBezTo>
                    <a:pt x="604" y="786"/>
                    <a:pt x="608" y="789"/>
                    <a:pt x="601" y="790"/>
                  </a:cubicBezTo>
                  <a:cubicBezTo>
                    <a:pt x="595" y="790"/>
                    <a:pt x="592" y="788"/>
                    <a:pt x="588" y="785"/>
                  </a:cubicBezTo>
                  <a:cubicBezTo>
                    <a:pt x="586" y="783"/>
                    <a:pt x="580" y="778"/>
                    <a:pt x="584" y="775"/>
                  </a:cubicBezTo>
                  <a:cubicBezTo>
                    <a:pt x="586" y="774"/>
                    <a:pt x="588" y="776"/>
                    <a:pt x="590" y="775"/>
                  </a:cubicBezTo>
                  <a:cubicBezTo>
                    <a:pt x="591" y="774"/>
                    <a:pt x="592" y="771"/>
                    <a:pt x="592" y="770"/>
                  </a:cubicBezTo>
                  <a:cubicBezTo>
                    <a:pt x="590" y="770"/>
                    <a:pt x="587" y="772"/>
                    <a:pt x="585" y="773"/>
                  </a:cubicBezTo>
                  <a:cubicBezTo>
                    <a:pt x="582" y="773"/>
                    <a:pt x="575" y="768"/>
                    <a:pt x="572" y="766"/>
                  </a:cubicBezTo>
                  <a:cubicBezTo>
                    <a:pt x="570" y="764"/>
                    <a:pt x="570" y="759"/>
                    <a:pt x="567" y="757"/>
                  </a:cubicBezTo>
                  <a:cubicBezTo>
                    <a:pt x="562" y="752"/>
                    <a:pt x="550" y="754"/>
                    <a:pt x="543" y="754"/>
                  </a:cubicBezTo>
                  <a:cubicBezTo>
                    <a:pt x="534" y="753"/>
                    <a:pt x="525" y="751"/>
                    <a:pt x="517" y="749"/>
                  </a:cubicBezTo>
                  <a:cubicBezTo>
                    <a:pt x="509" y="748"/>
                    <a:pt x="500" y="753"/>
                    <a:pt x="494" y="744"/>
                  </a:cubicBezTo>
                  <a:cubicBezTo>
                    <a:pt x="493" y="742"/>
                    <a:pt x="494" y="740"/>
                    <a:pt x="493" y="738"/>
                  </a:cubicBezTo>
                  <a:cubicBezTo>
                    <a:pt x="491" y="737"/>
                    <a:pt x="488" y="739"/>
                    <a:pt x="486" y="739"/>
                  </a:cubicBezTo>
                  <a:cubicBezTo>
                    <a:pt x="481" y="741"/>
                    <a:pt x="478" y="744"/>
                    <a:pt x="472" y="742"/>
                  </a:cubicBezTo>
                  <a:cubicBezTo>
                    <a:pt x="470" y="741"/>
                    <a:pt x="469" y="739"/>
                    <a:pt x="468" y="738"/>
                  </a:cubicBezTo>
                  <a:cubicBezTo>
                    <a:pt x="465" y="736"/>
                    <a:pt x="463" y="736"/>
                    <a:pt x="461" y="735"/>
                  </a:cubicBezTo>
                  <a:cubicBezTo>
                    <a:pt x="456" y="733"/>
                    <a:pt x="456" y="730"/>
                    <a:pt x="451" y="728"/>
                  </a:cubicBezTo>
                  <a:cubicBezTo>
                    <a:pt x="449" y="725"/>
                    <a:pt x="449" y="721"/>
                    <a:pt x="448" y="719"/>
                  </a:cubicBezTo>
                  <a:cubicBezTo>
                    <a:pt x="445" y="715"/>
                    <a:pt x="441" y="714"/>
                    <a:pt x="437" y="713"/>
                  </a:cubicBezTo>
                  <a:cubicBezTo>
                    <a:pt x="433" y="712"/>
                    <a:pt x="430" y="711"/>
                    <a:pt x="427" y="716"/>
                  </a:cubicBezTo>
                  <a:cubicBezTo>
                    <a:pt x="426" y="719"/>
                    <a:pt x="426" y="723"/>
                    <a:pt x="427" y="726"/>
                  </a:cubicBezTo>
                  <a:cubicBezTo>
                    <a:pt x="428" y="730"/>
                    <a:pt x="431" y="730"/>
                    <a:pt x="435" y="732"/>
                  </a:cubicBezTo>
                  <a:cubicBezTo>
                    <a:pt x="438" y="733"/>
                    <a:pt x="441" y="736"/>
                    <a:pt x="442" y="739"/>
                  </a:cubicBezTo>
                  <a:cubicBezTo>
                    <a:pt x="443" y="743"/>
                    <a:pt x="441" y="746"/>
                    <a:pt x="444" y="749"/>
                  </a:cubicBezTo>
                  <a:cubicBezTo>
                    <a:pt x="448" y="752"/>
                    <a:pt x="449" y="747"/>
                    <a:pt x="449" y="744"/>
                  </a:cubicBezTo>
                  <a:cubicBezTo>
                    <a:pt x="456" y="742"/>
                    <a:pt x="456" y="749"/>
                    <a:pt x="455" y="755"/>
                  </a:cubicBezTo>
                  <a:cubicBezTo>
                    <a:pt x="455" y="757"/>
                    <a:pt x="453" y="759"/>
                    <a:pt x="455" y="762"/>
                  </a:cubicBezTo>
                  <a:cubicBezTo>
                    <a:pt x="457" y="763"/>
                    <a:pt x="461" y="763"/>
                    <a:pt x="463" y="763"/>
                  </a:cubicBezTo>
                  <a:cubicBezTo>
                    <a:pt x="469" y="762"/>
                    <a:pt x="474" y="759"/>
                    <a:pt x="477" y="755"/>
                  </a:cubicBezTo>
                  <a:cubicBezTo>
                    <a:pt x="481" y="750"/>
                    <a:pt x="485" y="749"/>
                    <a:pt x="491" y="749"/>
                  </a:cubicBezTo>
                  <a:cubicBezTo>
                    <a:pt x="491" y="753"/>
                    <a:pt x="491" y="758"/>
                    <a:pt x="493" y="760"/>
                  </a:cubicBezTo>
                  <a:cubicBezTo>
                    <a:pt x="496" y="764"/>
                    <a:pt x="500" y="762"/>
                    <a:pt x="504" y="764"/>
                  </a:cubicBezTo>
                  <a:cubicBezTo>
                    <a:pt x="507" y="765"/>
                    <a:pt x="511" y="768"/>
                    <a:pt x="514" y="770"/>
                  </a:cubicBezTo>
                  <a:cubicBezTo>
                    <a:pt x="517" y="773"/>
                    <a:pt x="519" y="775"/>
                    <a:pt x="515" y="779"/>
                  </a:cubicBezTo>
                  <a:cubicBezTo>
                    <a:pt x="512" y="783"/>
                    <a:pt x="509" y="785"/>
                    <a:pt x="507" y="789"/>
                  </a:cubicBezTo>
                  <a:cubicBezTo>
                    <a:pt x="505" y="792"/>
                    <a:pt x="504" y="795"/>
                    <a:pt x="502" y="798"/>
                  </a:cubicBezTo>
                  <a:cubicBezTo>
                    <a:pt x="498" y="804"/>
                    <a:pt x="494" y="808"/>
                    <a:pt x="488" y="813"/>
                  </a:cubicBezTo>
                  <a:cubicBezTo>
                    <a:pt x="485" y="814"/>
                    <a:pt x="483" y="817"/>
                    <a:pt x="480" y="819"/>
                  </a:cubicBezTo>
                  <a:cubicBezTo>
                    <a:pt x="476" y="821"/>
                    <a:pt x="472" y="821"/>
                    <a:pt x="469" y="823"/>
                  </a:cubicBezTo>
                  <a:cubicBezTo>
                    <a:pt x="462" y="826"/>
                    <a:pt x="459" y="832"/>
                    <a:pt x="451" y="835"/>
                  </a:cubicBezTo>
                  <a:cubicBezTo>
                    <a:pt x="444" y="838"/>
                    <a:pt x="436" y="839"/>
                    <a:pt x="428" y="843"/>
                  </a:cubicBezTo>
                  <a:cubicBezTo>
                    <a:pt x="420" y="846"/>
                    <a:pt x="415" y="850"/>
                    <a:pt x="405" y="850"/>
                  </a:cubicBezTo>
                  <a:cubicBezTo>
                    <a:pt x="399" y="849"/>
                    <a:pt x="393" y="848"/>
                    <a:pt x="391" y="842"/>
                  </a:cubicBezTo>
                  <a:cubicBezTo>
                    <a:pt x="390" y="836"/>
                    <a:pt x="389" y="832"/>
                    <a:pt x="388" y="826"/>
                  </a:cubicBezTo>
                  <a:cubicBezTo>
                    <a:pt x="388" y="821"/>
                    <a:pt x="385" y="815"/>
                    <a:pt x="382" y="811"/>
                  </a:cubicBezTo>
                  <a:cubicBezTo>
                    <a:pt x="378" y="804"/>
                    <a:pt x="371" y="798"/>
                    <a:pt x="365" y="793"/>
                  </a:cubicBezTo>
                  <a:cubicBezTo>
                    <a:pt x="362" y="791"/>
                    <a:pt x="362" y="788"/>
                    <a:pt x="361" y="785"/>
                  </a:cubicBezTo>
                  <a:cubicBezTo>
                    <a:pt x="359" y="777"/>
                    <a:pt x="361" y="769"/>
                    <a:pt x="355" y="764"/>
                  </a:cubicBezTo>
                  <a:cubicBezTo>
                    <a:pt x="350" y="759"/>
                    <a:pt x="345" y="754"/>
                    <a:pt x="341" y="748"/>
                  </a:cubicBezTo>
                  <a:cubicBezTo>
                    <a:pt x="338" y="742"/>
                    <a:pt x="336" y="736"/>
                    <a:pt x="333" y="730"/>
                  </a:cubicBezTo>
                  <a:cubicBezTo>
                    <a:pt x="330" y="724"/>
                    <a:pt x="331" y="718"/>
                    <a:pt x="330" y="711"/>
                  </a:cubicBezTo>
                  <a:cubicBezTo>
                    <a:pt x="328" y="707"/>
                    <a:pt x="324" y="699"/>
                    <a:pt x="320" y="696"/>
                  </a:cubicBezTo>
                  <a:cubicBezTo>
                    <a:pt x="322" y="692"/>
                    <a:pt x="321" y="693"/>
                    <a:pt x="326" y="693"/>
                  </a:cubicBezTo>
                  <a:cubicBezTo>
                    <a:pt x="332" y="693"/>
                    <a:pt x="331" y="685"/>
                    <a:pt x="334" y="680"/>
                  </a:cubicBezTo>
                  <a:cubicBezTo>
                    <a:pt x="336" y="677"/>
                    <a:pt x="338" y="675"/>
                    <a:pt x="339" y="671"/>
                  </a:cubicBezTo>
                  <a:cubicBezTo>
                    <a:pt x="339" y="666"/>
                    <a:pt x="340" y="652"/>
                    <a:pt x="332" y="653"/>
                  </a:cubicBezTo>
                  <a:cubicBezTo>
                    <a:pt x="328" y="654"/>
                    <a:pt x="326" y="659"/>
                    <a:pt x="322" y="661"/>
                  </a:cubicBezTo>
                  <a:cubicBezTo>
                    <a:pt x="319" y="661"/>
                    <a:pt x="315" y="659"/>
                    <a:pt x="312" y="657"/>
                  </a:cubicBezTo>
                  <a:cubicBezTo>
                    <a:pt x="309" y="656"/>
                    <a:pt x="306" y="653"/>
                    <a:pt x="302" y="652"/>
                  </a:cubicBezTo>
                  <a:cubicBezTo>
                    <a:pt x="296" y="652"/>
                    <a:pt x="298" y="656"/>
                    <a:pt x="296" y="659"/>
                  </a:cubicBezTo>
                  <a:cubicBezTo>
                    <a:pt x="292" y="664"/>
                    <a:pt x="283" y="655"/>
                    <a:pt x="280" y="652"/>
                  </a:cubicBezTo>
                  <a:cubicBezTo>
                    <a:pt x="274" y="648"/>
                    <a:pt x="273" y="645"/>
                    <a:pt x="271" y="639"/>
                  </a:cubicBezTo>
                  <a:cubicBezTo>
                    <a:pt x="269" y="633"/>
                    <a:pt x="267" y="629"/>
                    <a:pt x="266" y="622"/>
                  </a:cubicBezTo>
                  <a:cubicBezTo>
                    <a:pt x="264" y="615"/>
                    <a:pt x="256" y="614"/>
                    <a:pt x="252" y="620"/>
                  </a:cubicBezTo>
                  <a:cubicBezTo>
                    <a:pt x="252" y="620"/>
                    <a:pt x="252" y="621"/>
                    <a:pt x="253" y="621"/>
                  </a:cubicBezTo>
                  <a:cubicBezTo>
                    <a:pt x="248" y="624"/>
                    <a:pt x="244" y="621"/>
                    <a:pt x="238" y="622"/>
                  </a:cubicBezTo>
                  <a:cubicBezTo>
                    <a:pt x="239" y="629"/>
                    <a:pt x="245" y="631"/>
                    <a:pt x="249" y="635"/>
                  </a:cubicBezTo>
                  <a:cubicBezTo>
                    <a:pt x="253" y="639"/>
                    <a:pt x="260" y="641"/>
                    <a:pt x="260" y="647"/>
                  </a:cubicBezTo>
                  <a:cubicBezTo>
                    <a:pt x="256" y="648"/>
                    <a:pt x="253" y="645"/>
                    <a:pt x="250" y="646"/>
                  </a:cubicBezTo>
                  <a:cubicBezTo>
                    <a:pt x="248" y="646"/>
                    <a:pt x="247" y="650"/>
                    <a:pt x="245" y="652"/>
                  </a:cubicBezTo>
                  <a:cubicBezTo>
                    <a:pt x="241" y="656"/>
                    <a:pt x="236" y="659"/>
                    <a:pt x="231" y="655"/>
                  </a:cubicBezTo>
                  <a:cubicBezTo>
                    <a:pt x="230" y="653"/>
                    <a:pt x="228" y="649"/>
                    <a:pt x="228" y="647"/>
                  </a:cubicBezTo>
                  <a:cubicBezTo>
                    <a:pt x="227" y="644"/>
                    <a:pt x="230" y="641"/>
                    <a:pt x="229" y="638"/>
                  </a:cubicBezTo>
                  <a:cubicBezTo>
                    <a:pt x="228" y="636"/>
                    <a:pt x="224" y="635"/>
                    <a:pt x="222" y="633"/>
                  </a:cubicBezTo>
                  <a:cubicBezTo>
                    <a:pt x="221" y="631"/>
                    <a:pt x="221" y="627"/>
                    <a:pt x="219" y="625"/>
                  </a:cubicBezTo>
                  <a:cubicBezTo>
                    <a:pt x="214" y="625"/>
                    <a:pt x="214" y="619"/>
                    <a:pt x="213" y="615"/>
                  </a:cubicBezTo>
                  <a:cubicBezTo>
                    <a:pt x="212" y="609"/>
                    <a:pt x="214" y="603"/>
                    <a:pt x="208" y="600"/>
                  </a:cubicBezTo>
                  <a:cubicBezTo>
                    <a:pt x="205" y="599"/>
                    <a:pt x="204" y="597"/>
                    <a:pt x="203" y="595"/>
                  </a:cubicBezTo>
                  <a:cubicBezTo>
                    <a:pt x="198" y="591"/>
                    <a:pt x="196" y="587"/>
                    <a:pt x="189" y="590"/>
                  </a:cubicBezTo>
                  <a:cubicBezTo>
                    <a:pt x="188" y="588"/>
                    <a:pt x="186" y="586"/>
                    <a:pt x="186" y="584"/>
                  </a:cubicBezTo>
                  <a:cubicBezTo>
                    <a:pt x="182" y="584"/>
                    <a:pt x="183" y="576"/>
                    <a:pt x="183" y="574"/>
                  </a:cubicBezTo>
                  <a:cubicBezTo>
                    <a:pt x="181" y="569"/>
                    <a:pt x="178" y="570"/>
                    <a:pt x="177" y="575"/>
                  </a:cubicBezTo>
                  <a:cubicBezTo>
                    <a:pt x="173" y="576"/>
                    <a:pt x="168" y="571"/>
                    <a:pt x="172" y="569"/>
                  </a:cubicBezTo>
                  <a:cubicBezTo>
                    <a:pt x="169" y="567"/>
                    <a:pt x="169" y="566"/>
                    <a:pt x="164" y="567"/>
                  </a:cubicBezTo>
                  <a:cubicBezTo>
                    <a:pt x="166" y="571"/>
                    <a:pt x="162" y="571"/>
                    <a:pt x="162" y="574"/>
                  </a:cubicBezTo>
                  <a:cubicBezTo>
                    <a:pt x="161" y="577"/>
                    <a:pt x="164" y="577"/>
                    <a:pt x="166" y="579"/>
                  </a:cubicBezTo>
                  <a:cubicBezTo>
                    <a:pt x="169" y="583"/>
                    <a:pt x="168" y="591"/>
                    <a:pt x="172" y="594"/>
                  </a:cubicBezTo>
                  <a:cubicBezTo>
                    <a:pt x="173" y="595"/>
                    <a:pt x="175" y="595"/>
                    <a:pt x="176" y="595"/>
                  </a:cubicBezTo>
                  <a:cubicBezTo>
                    <a:pt x="177" y="596"/>
                    <a:pt x="177" y="597"/>
                    <a:pt x="178" y="598"/>
                  </a:cubicBezTo>
                  <a:cubicBezTo>
                    <a:pt x="180" y="600"/>
                    <a:pt x="181" y="602"/>
                    <a:pt x="184" y="603"/>
                  </a:cubicBezTo>
                  <a:cubicBezTo>
                    <a:pt x="185" y="603"/>
                    <a:pt x="186" y="601"/>
                    <a:pt x="188" y="602"/>
                  </a:cubicBezTo>
                  <a:cubicBezTo>
                    <a:pt x="189" y="602"/>
                    <a:pt x="190" y="604"/>
                    <a:pt x="190" y="604"/>
                  </a:cubicBezTo>
                  <a:cubicBezTo>
                    <a:pt x="192" y="606"/>
                    <a:pt x="194" y="607"/>
                    <a:pt x="192" y="611"/>
                  </a:cubicBezTo>
                  <a:cubicBezTo>
                    <a:pt x="198" y="613"/>
                    <a:pt x="212" y="617"/>
                    <a:pt x="211" y="625"/>
                  </a:cubicBezTo>
                  <a:cubicBezTo>
                    <a:pt x="210" y="628"/>
                    <a:pt x="209" y="628"/>
                    <a:pt x="206" y="626"/>
                  </a:cubicBezTo>
                  <a:cubicBezTo>
                    <a:pt x="204" y="625"/>
                    <a:pt x="205" y="622"/>
                    <a:pt x="204" y="621"/>
                  </a:cubicBezTo>
                  <a:cubicBezTo>
                    <a:pt x="202" y="617"/>
                    <a:pt x="194" y="617"/>
                    <a:pt x="195" y="623"/>
                  </a:cubicBezTo>
                  <a:cubicBezTo>
                    <a:pt x="197" y="624"/>
                    <a:pt x="195" y="626"/>
                    <a:pt x="196" y="629"/>
                  </a:cubicBezTo>
                  <a:cubicBezTo>
                    <a:pt x="197" y="632"/>
                    <a:pt x="200" y="631"/>
                    <a:pt x="198" y="635"/>
                  </a:cubicBezTo>
                  <a:cubicBezTo>
                    <a:pt x="195" y="639"/>
                    <a:pt x="187" y="639"/>
                    <a:pt x="188" y="646"/>
                  </a:cubicBezTo>
                  <a:cubicBezTo>
                    <a:pt x="182" y="645"/>
                    <a:pt x="187" y="652"/>
                    <a:pt x="185" y="654"/>
                  </a:cubicBezTo>
                  <a:cubicBezTo>
                    <a:pt x="182" y="657"/>
                    <a:pt x="178" y="653"/>
                    <a:pt x="176" y="652"/>
                  </a:cubicBezTo>
                  <a:cubicBezTo>
                    <a:pt x="174" y="651"/>
                    <a:pt x="174" y="650"/>
                    <a:pt x="172" y="649"/>
                  </a:cubicBezTo>
                  <a:cubicBezTo>
                    <a:pt x="170" y="648"/>
                    <a:pt x="168" y="648"/>
                    <a:pt x="166" y="647"/>
                  </a:cubicBezTo>
                  <a:cubicBezTo>
                    <a:pt x="165" y="646"/>
                    <a:pt x="160" y="642"/>
                    <a:pt x="162" y="640"/>
                  </a:cubicBezTo>
                  <a:cubicBezTo>
                    <a:pt x="163" y="638"/>
                    <a:pt x="171" y="641"/>
                    <a:pt x="173" y="641"/>
                  </a:cubicBezTo>
                  <a:cubicBezTo>
                    <a:pt x="177" y="642"/>
                    <a:pt x="180" y="641"/>
                    <a:pt x="184" y="640"/>
                  </a:cubicBezTo>
                  <a:cubicBezTo>
                    <a:pt x="191" y="636"/>
                    <a:pt x="192" y="631"/>
                    <a:pt x="186" y="626"/>
                  </a:cubicBezTo>
                  <a:cubicBezTo>
                    <a:pt x="183" y="623"/>
                    <a:pt x="181" y="620"/>
                    <a:pt x="179" y="617"/>
                  </a:cubicBezTo>
                  <a:cubicBezTo>
                    <a:pt x="176" y="615"/>
                    <a:pt x="172" y="615"/>
                    <a:pt x="169" y="613"/>
                  </a:cubicBezTo>
                  <a:cubicBezTo>
                    <a:pt x="166" y="611"/>
                    <a:pt x="164" y="608"/>
                    <a:pt x="162" y="606"/>
                  </a:cubicBezTo>
                  <a:cubicBezTo>
                    <a:pt x="158" y="601"/>
                    <a:pt x="151" y="597"/>
                    <a:pt x="149" y="591"/>
                  </a:cubicBezTo>
                  <a:cubicBezTo>
                    <a:pt x="146" y="584"/>
                    <a:pt x="143" y="578"/>
                    <a:pt x="134" y="582"/>
                  </a:cubicBezTo>
                  <a:cubicBezTo>
                    <a:pt x="127" y="585"/>
                    <a:pt x="124" y="591"/>
                    <a:pt x="115" y="592"/>
                  </a:cubicBezTo>
                  <a:cubicBezTo>
                    <a:pt x="107" y="592"/>
                    <a:pt x="101" y="586"/>
                    <a:pt x="96" y="595"/>
                  </a:cubicBezTo>
                  <a:cubicBezTo>
                    <a:pt x="93" y="599"/>
                    <a:pt x="94" y="599"/>
                    <a:pt x="94" y="604"/>
                  </a:cubicBezTo>
                  <a:cubicBezTo>
                    <a:pt x="95" y="608"/>
                    <a:pt x="93" y="609"/>
                    <a:pt x="90" y="611"/>
                  </a:cubicBezTo>
                  <a:cubicBezTo>
                    <a:pt x="83" y="616"/>
                    <a:pt x="77" y="619"/>
                    <a:pt x="73" y="625"/>
                  </a:cubicBezTo>
                  <a:cubicBezTo>
                    <a:pt x="72" y="628"/>
                    <a:pt x="70" y="631"/>
                    <a:pt x="71" y="634"/>
                  </a:cubicBezTo>
                  <a:cubicBezTo>
                    <a:pt x="72" y="638"/>
                    <a:pt x="73" y="639"/>
                    <a:pt x="69" y="642"/>
                  </a:cubicBezTo>
                  <a:cubicBezTo>
                    <a:pt x="67" y="645"/>
                    <a:pt x="63" y="650"/>
                    <a:pt x="60" y="652"/>
                  </a:cubicBezTo>
                  <a:cubicBezTo>
                    <a:pt x="58" y="652"/>
                    <a:pt x="56" y="652"/>
                    <a:pt x="54" y="653"/>
                  </a:cubicBezTo>
                  <a:cubicBezTo>
                    <a:pt x="49" y="655"/>
                    <a:pt x="43" y="653"/>
                    <a:pt x="37" y="655"/>
                  </a:cubicBezTo>
                  <a:cubicBezTo>
                    <a:pt x="34" y="656"/>
                    <a:pt x="31" y="660"/>
                    <a:pt x="27" y="658"/>
                  </a:cubicBezTo>
                  <a:cubicBezTo>
                    <a:pt x="24" y="656"/>
                    <a:pt x="25" y="653"/>
                    <a:pt x="20" y="652"/>
                  </a:cubicBezTo>
                  <a:cubicBezTo>
                    <a:pt x="16" y="652"/>
                    <a:pt x="12" y="655"/>
                    <a:pt x="8" y="651"/>
                  </a:cubicBezTo>
                  <a:cubicBezTo>
                    <a:pt x="4" y="648"/>
                    <a:pt x="7" y="645"/>
                    <a:pt x="7" y="642"/>
                  </a:cubicBezTo>
                  <a:cubicBezTo>
                    <a:pt x="7" y="636"/>
                    <a:pt x="4" y="639"/>
                    <a:pt x="1" y="635"/>
                  </a:cubicBezTo>
                  <a:cubicBezTo>
                    <a:pt x="0" y="631"/>
                    <a:pt x="4" y="627"/>
                    <a:pt x="5" y="625"/>
                  </a:cubicBezTo>
                  <a:cubicBezTo>
                    <a:pt x="7" y="621"/>
                    <a:pt x="9" y="617"/>
                    <a:pt x="9" y="613"/>
                  </a:cubicBezTo>
                  <a:cubicBezTo>
                    <a:pt x="10" y="609"/>
                    <a:pt x="9" y="608"/>
                    <a:pt x="6" y="605"/>
                  </a:cubicBezTo>
                  <a:cubicBezTo>
                    <a:pt x="2" y="601"/>
                    <a:pt x="2" y="595"/>
                    <a:pt x="7" y="590"/>
                  </a:cubicBezTo>
                  <a:cubicBezTo>
                    <a:pt x="11" y="586"/>
                    <a:pt x="15" y="586"/>
                    <a:pt x="21" y="587"/>
                  </a:cubicBezTo>
                  <a:cubicBezTo>
                    <a:pt x="25" y="587"/>
                    <a:pt x="29" y="586"/>
                    <a:pt x="33" y="587"/>
                  </a:cubicBezTo>
                  <a:cubicBezTo>
                    <a:pt x="37" y="587"/>
                    <a:pt x="41" y="589"/>
                    <a:pt x="45" y="590"/>
                  </a:cubicBezTo>
                  <a:cubicBezTo>
                    <a:pt x="53" y="591"/>
                    <a:pt x="61" y="591"/>
                    <a:pt x="64" y="583"/>
                  </a:cubicBezTo>
                  <a:cubicBezTo>
                    <a:pt x="66" y="579"/>
                    <a:pt x="67" y="567"/>
                    <a:pt x="65" y="562"/>
                  </a:cubicBezTo>
                  <a:cubicBezTo>
                    <a:pt x="64" y="559"/>
                    <a:pt x="61" y="557"/>
                    <a:pt x="58" y="556"/>
                  </a:cubicBezTo>
                  <a:cubicBezTo>
                    <a:pt x="58" y="551"/>
                    <a:pt x="58" y="550"/>
                    <a:pt x="54" y="548"/>
                  </a:cubicBezTo>
                  <a:cubicBezTo>
                    <a:pt x="51" y="546"/>
                    <a:pt x="49" y="545"/>
                    <a:pt x="46" y="543"/>
                  </a:cubicBezTo>
                  <a:cubicBezTo>
                    <a:pt x="44" y="542"/>
                    <a:pt x="38" y="541"/>
                    <a:pt x="36" y="539"/>
                  </a:cubicBezTo>
                  <a:cubicBezTo>
                    <a:pt x="34" y="534"/>
                    <a:pt x="40" y="534"/>
                    <a:pt x="43" y="533"/>
                  </a:cubicBezTo>
                  <a:cubicBezTo>
                    <a:pt x="45" y="533"/>
                    <a:pt x="47" y="533"/>
                    <a:pt x="49" y="533"/>
                  </a:cubicBezTo>
                  <a:cubicBezTo>
                    <a:pt x="51" y="533"/>
                    <a:pt x="52" y="534"/>
                    <a:pt x="54" y="535"/>
                  </a:cubicBezTo>
                  <a:cubicBezTo>
                    <a:pt x="59" y="536"/>
                    <a:pt x="62" y="535"/>
                    <a:pt x="61" y="530"/>
                  </a:cubicBezTo>
                  <a:cubicBezTo>
                    <a:pt x="60" y="528"/>
                    <a:pt x="55" y="524"/>
                    <a:pt x="59" y="522"/>
                  </a:cubicBezTo>
                  <a:cubicBezTo>
                    <a:pt x="63" y="521"/>
                    <a:pt x="66" y="525"/>
                    <a:pt x="69" y="525"/>
                  </a:cubicBezTo>
                  <a:cubicBezTo>
                    <a:pt x="74" y="526"/>
                    <a:pt x="75" y="524"/>
                    <a:pt x="77" y="521"/>
                  </a:cubicBezTo>
                  <a:cubicBezTo>
                    <a:pt x="79" y="518"/>
                    <a:pt x="81" y="518"/>
                    <a:pt x="85" y="518"/>
                  </a:cubicBezTo>
                  <a:cubicBezTo>
                    <a:pt x="88" y="513"/>
                    <a:pt x="84" y="508"/>
                    <a:pt x="91" y="505"/>
                  </a:cubicBezTo>
                  <a:cubicBezTo>
                    <a:pt x="94" y="504"/>
                    <a:pt x="96" y="505"/>
                    <a:pt x="99" y="503"/>
                  </a:cubicBezTo>
                  <a:cubicBezTo>
                    <a:pt x="104" y="501"/>
                    <a:pt x="105" y="493"/>
                    <a:pt x="106" y="489"/>
                  </a:cubicBezTo>
                  <a:cubicBezTo>
                    <a:pt x="107" y="489"/>
                    <a:pt x="107" y="489"/>
                    <a:pt x="108" y="489"/>
                  </a:cubicBezTo>
                  <a:cubicBezTo>
                    <a:pt x="113" y="487"/>
                    <a:pt x="111" y="481"/>
                    <a:pt x="113" y="477"/>
                  </a:cubicBezTo>
                  <a:cubicBezTo>
                    <a:pt x="117" y="477"/>
                    <a:pt x="121" y="478"/>
                    <a:pt x="124" y="477"/>
                  </a:cubicBezTo>
                  <a:cubicBezTo>
                    <a:pt x="125" y="476"/>
                    <a:pt x="126" y="474"/>
                    <a:pt x="128" y="474"/>
                  </a:cubicBezTo>
                  <a:cubicBezTo>
                    <a:pt x="130" y="474"/>
                    <a:pt x="131" y="476"/>
                    <a:pt x="132" y="476"/>
                  </a:cubicBezTo>
                  <a:cubicBezTo>
                    <a:pt x="137" y="475"/>
                    <a:pt x="136" y="472"/>
                    <a:pt x="136" y="468"/>
                  </a:cubicBezTo>
                  <a:cubicBezTo>
                    <a:pt x="137" y="464"/>
                    <a:pt x="137" y="463"/>
                    <a:pt x="136" y="458"/>
                  </a:cubicBezTo>
                  <a:cubicBezTo>
                    <a:pt x="134" y="451"/>
                    <a:pt x="130" y="445"/>
                    <a:pt x="131" y="437"/>
                  </a:cubicBezTo>
                  <a:cubicBezTo>
                    <a:pt x="132" y="429"/>
                    <a:pt x="138" y="432"/>
                    <a:pt x="142" y="427"/>
                  </a:cubicBezTo>
                  <a:cubicBezTo>
                    <a:pt x="143" y="426"/>
                    <a:pt x="147" y="418"/>
                    <a:pt x="150" y="422"/>
                  </a:cubicBezTo>
                  <a:cubicBezTo>
                    <a:pt x="151" y="425"/>
                    <a:pt x="145" y="431"/>
                    <a:pt x="149" y="434"/>
                  </a:cubicBezTo>
                  <a:cubicBezTo>
                    <a:pt x="148" y="435"/>
                    <a:pt x="147" y="437"/>
                    <a:pt x="147" y="438"/>
                  </a:cubicBezTo>
                  <a:cubicBezTo>
                    <a:pt x="155" y="438"/>
                    <a:pt x="151" y="442"/>
                    <a:pt x="147" y="445"/>
                  </a:cubicBezTo>
                  <a:cubicBezTo>
                    <a:pt x="143" y="449"/>
                    <a:pt x="149" y="449"/>
                    <a:pt x="151" y="451"/>
                  </a:cubicBezTo>
                  <a:cubicBezTo>
                    <a:pt x="153" y="453"/>
                    <a:pt x="155" y="459"/>
                    <a:pt x="150" y="459"/>
                  </a:cubicBezTo>
                  <a:cubicBezTo>
                    <a:pt x="148" y="459"/>
                    <a:pt x="142" y="453"/>
                    <a:pt x="142" y="457"/>
                  </a:cubicBezTo>
                  <a:cubicBezTo>
                    <a:pt x="142" y="458"/>
                    <a:pt x="147" y="463"/>
                    <a:pt x="148" y="464"/>
                  </a:cubicBezTo>
                  <a:cubicBezTo>
                    <a:pt x="151" y="467"/>
                    <a:pt x="154" y="468"/>
                    <a:pt x="157" y="467"/>
                  </a:cubicBezTo>
                  <a:cubicBezTo>
                    <a:pt x="162" y="466"/>
                    <a:pt x="162" y="464"/>
                    <a:pt x="167" y="466"/>
                  </a:cubicBezTo>
                  <a:cubicBezTo>
                    <a:pt x="170" y="468"/>
                    <a:pt x="173" y="471"/>
                    <a:pt x="177" y="471"/>
                  </a:cubicBezTo>
                  <a:cubicBezTo>
                    <a:pt x="181" y="471"/>
                    <a:pt x="183" y="469"/>
                    <a:pt x="187" y="467"/>
                  </a:cubicBezTo>
                  <a:cubicBezTo>
                    <a:pt x="193" y="464"/>
                    <a:pt x="202" y="458"/>
                    <a:pt x="209" y="461"/>
                  </a:cubicBezTo>
                  <a:cubicBezTo>
                    <a:pt x="213" y="463"/>
                    <a:pt x="212" y="465"/>
                    <a:pt x="217" y="462"/>
                  </a:cubicBezTo>
                  <a:cubicBezTo>
                    <a:pt x="220" y="461"/>
                    <a:pt x="222" y="458"/>
                    <a:pt x="225" y="456"/>
                  </a:cubicBezTo>
                  <a:cubicBezTo>
                    <a:pt x="227" y="455"/>
                    <a:pt x="227" y="456"/>
                    <a:pt x="229" y="454"/>
                  </a:cubicBezTo>
                  <a:cubicBezTo>
                    <a:pt x="230" y="452"/>
                    <a:pt x="230" y="451"/>
                    <a:pt x="230" y="449"/>
                  </a:cubicBezTo>
                  <a:cubicBezTo>
                    <a:pt x="230" y="445"/>
                    <a:pt x="228" y="442"/>
                    <a:pt x="228" y="439"/>
                  </a:cubicBezTo>
                  <a:cubicBezTo>
                    <a:pt x="228" y="436"/>
                    <a:pt x="230" y="432"/>
                    <a:pt x="232" y="429"/>
                  </a:cubicBezTo>
                  <a:cubicBezTo>
                    <a:pt x="233" y="425"/>
                    <a:pt x="234" y="424"/>
                    <a:pt x="238" y="423"/>
                  </a:cubicBezTo>
                  <a:cubicBezTo>
                    <a:pt x="242" y="426"/>
                    <a:pt x="251" y="437"/>
                    <a:pt x="254" y="427"/>
                  </a:cubicBezTo>
                  <a:cubicBezTo>
                    <a:pt x="254" y="425"/>
                    <a:pt x="255" y="418"/>
                    <a:pt x="254" y="416"/>
                  </a:cubicBezTo>
                  <a:cubicBezTo>
                    <a:pt x="253" y="413"/>
                    <a:pt x="249" y="411"/>
                    <a:pt x="247" y="408"/>
                  </a:cubicBezTo>
                  <a:cubicBezTo>
                    <a:pt x="243" y="401"/>
                    <a:pt x="249" y="396"/>
                    <a:pt x="257" y="395"/>
                  </a:cubicBezTo>
                  <a:cubicBezTo>
                    <a:pt x="264" y="395"/>
                    <a:pt x="272" y="401"/>
                    <a:pt x="279" y="397"/>
                  </a:cubicBezTo>
                  <a:cubicBezTo>
                    <a:pt x="281" y="395"/>
                    <a:pt x="283" y="394"/>
                    <a:pt x="285" y="392"/>
                  </a:cubicBezTo>
                  <a:cubicBezTo>
                    <a:pt x="287" y="391"/>
                    <a:pt x="290" y="391"/>
                    <a:pt x="292" y="390"/>
                  </a:cubicBezTo>
                  <a:cubicBezTo>
                    <a:pt x="295" y="389"/>
                    <a:pt x="294" y="388"/>
                    <a:pt x="291" y="386"/>
                  </a:cubicBezTo>
                  <a:cubicBezTo>
                    <a:pt x="289" y="384"/>
                    <a:pt x="288" y="385"/>
                    <a:pt x="285" y="385"/>
                  </a:cubicBezTo>
                  <a:cubicBezTo>
                    <a:pt x="283" y="382"/>
                    <a:pt x="285" y="378"/>
                    <a:pt x="282" y="376"/>
                  </a:cubicBezTo>
                  <a:cubicBezTo>
                    <a:pt x="278" y="374"/>
                    <a:pt x="272" y="378"/>
                    <a:pt x="269" y="379"/>
                  </a:cubicBezTo>
                  <a:cubicBezTo>
                    <a:pt x="265" y="380"/>
                    <a:pt x="262" y="381"/>
                    <a:pt x="259" y="383"/>
                  </a:cubicBezTo>
                  <a:cubicBezTo>
                    <a:pt x="257" y="385"/>
                    <a:pt x="257" y="385"/>
                    <a:pt x="255" y="386"/>
                  </a:cubicBezTo>
                  <a:cubicBezTo>
                    <a:pt x="253" y="387"/>
                    <a:pt x="251" y="387"/>
                    <a:pt x="249" y="387"/>
                  </a:cubicBezTo>
                  <a:cubicBezTo>
                    <a:pt x="242" y="387"/>
                    <a:pt x="236" y="381"/>
                    <a:pt x="232" y="376"/>
                  </a:cubicBezTo>
                  <a:cubicBezTo>
                    <a:pt x="229" y="373"/>
                    <a:pt x="229" y="373"/>
                    <a:pt x="230" y="368"/>
                  </a:cubicBezTo>
                  <a:cubicBezTo>
                    <a:pt x="231" y="364"/>
                    <a:pt x="231" y="363"/>
                    <a:pt x="229" y="359"/>
                  </a:cubicBezTo>
                  <a:cubicBezTo>
                    <a:pt x="226" y="351"/>
                    <a:pt x="228" y="343"/>
                    <a:pt x="234" y="337"/>
                  </a:cubicBezTo>
                  <a:cubicBezTo>
                    <a:pt x="240" y="332"/>
                    <a:pt x="245" y="328"/>
                    <a:pt x="249" y="321"/>
                  </a:cubicBezTo>
                  <a:cubicBezTo>
                    <a:pt x="251" y="318"/>
                    <a:pt x="252" y="315"/>
                    <a:pt x="254" y="313"/>
                  </a:cubicBezTo>
                  <a:cubicBezTo>
                    <a:pt x="256" y="310"/>
                    <a:pt x="260" y="308"/>
                    <a:pt x="262" y="305"/>
                  </a:cubicBezTo>
                  <a:cubicBezTo>
                    <a:pt x="264" y="297"/>
                    <a:pt x="254" y="291"/>
                    <a:pt x="248" y="293"/>
                  </a:cubicBezTo>
                  <a:cubicBezTo>
                    <a:pt x="241" y="294"/>
                    <a:pt x="233" y="299"/>
                    <a:pt x="230" y="305"/>
                  </a:cubicBezTo>
                  <a:cubicBezTo>
                    <a:pt x="229" y="308"/>
                    <a:pt x="228" y="312"/>
                    <a:pt x="228" y="315"/>
                  </a:cubicBezTo>
                  <a:cubicBezTo>
                    <a:pt x="228" y="319"/>
                    <a:pt x="230" y="321"/>
                    <a:pt x="227" y="324"/>
                  </a:cubicBezTo>
                  <a:cubicBezTo>
                    <a:pt x="217" y="334"/>
                    <a:pt x="201" y="342"/>
                    <a:pt x="200" y="357"/>
                  </a:cubicBezTo>
                  <a:cubicBezTo>
                    <a:pt x="200" y="365"/>
                    <a:pt x="201" y="372"/>
                    <a:pt x="198" y="380"/>
                  </a:cubicBezTo>
                  <a:cubicBezTo>
                    <a:pt x="195" y="381"/>
                    <a:pt x="194" y="384"/>
                    <a:pt x="192" y="386"/>
                  </a:cubicBezTo>
                  <a:cubicBezTo>
                    <a:pt x="196" y="387"/>
                    <a:pt x="198" y="380"/>
                    <a:pt x="201" y="379"/>
                  </a:cubicBezTo>
                  <a:cubicBezTo>
                    <a:pt x="205" y="379"/>
                    <a:pt x="208" y="383"/>
                    <a:pt x="210" y="386"/>
                  </a:cubicBezTo>
                  <a:cubicBezTo>
                    <a:pt x="212" y="390"/>
                    <a:pt x="212" y="395"/>
                    <a:pt x="207" y="395"/>
                  </a:cubicBezTo>
                  <a:cubicBezTo>
                    <a:pt x="203" y="396"/>
                    <a:pt x="196" y="392"/>
                    <a:pt x="193" y="397"/>
                  </a:cubicBezTo>
                  <a:cubicBezTo>
                    <a:pt x="198" y="398"/>
                    <a:pt x="202" y="397"/>
                    <a:pt x="206" y="397"/>
                  </a:cubicBezTo>
                  <a:cubicBezTo>
                    <a:pt x="208" y="403"/>
                    <a:pt x="198" y="404"/>
                    <a:pt x="195" y="405"/>
                  </a:cubicBezTo>
                  <a:cubicBezTo>
                    <a:pt x="188" y="408"/>
                    <a:pt x="193" y="411"/>
                    <a:pt x="196" y="415"/>
                  </a:cubicBezTo>
                  <a:cubicBezTo>
                    <a:pt x="192" y="419"/>
                    <a:pt x="195" y="426"/>
                    <a:pt x="196" y="430"/>
                  </a:cubicBezTo>
                  <a:cubicBezTo>
                    <a:pt x="196" y="437"/>
                    <a:pt x="189" y="442"/>
                    <a:pt x="183" y="442"/>
                  </a:cubicBezTo>
                  <a:cubicBezTo>
                    <a:pt x="179" y="443"/>
                    <a:pt x="178" y="443"/>
                    <a:pt x="176" y="446"/>
                  </a:cubicBezTo>
                  <a:cubicBezTo>
                    <a:pt x="174" y="449"/>
                    <a:pt x="175" y="452"/>
                    <a:pt x="171" y="453"/>
                  </a:cubicBezTo>
                  <a:cubicBezTo>
                    <a:pt x="167" y="454"/>
                    <a:pt x="165" y="451"/>
                    <a:pt x="164" y="448"/>
                  </a:cubicBezTo>
                  <a:cubicBezTo>
                    <a:pt x="161" y="450"/>
                    <a:pt x="162" y="455"/>
                    <a:pt x="162" y="458"/>
                  </a:cubicBezTo>
                  <a:cubicBezTo>
                    <a:pt x="157" y="459"/>
                    <a:pt x="159" y="452"/>
                    <a:pt x="154" y="452"/>
                  </a:cubicBezTo>
                  <a:cubicBezTo>
                    <a:pt x="152" y="447"/>
                    <a:pt x="164" y="442"/>
                    <a:pt x="164" y="437"/>
                  </a:cubicBezTo>
                  <a:cubicBezTo>
                    <a:pt x="165" y="431"/>
                    <a:pt x="158" y="424"/>
                    <a:pt x="155" y="420"/>
                  </a:cubicBezTo>
                  <a:cubicBezTo>
                    <a:pt x="152" y="415"/>
                    <a:pt x="156" y="406"/>
                    <a:pt x="152" y="400"/>
                  </a:cubicBezTo>
                  <a:cubicBezTo>
                    <a:pt x="151" y="399"/>
                    <a:pt x="149" y="398"/>
                    <a:pt x="149" y="396"/>
                  </a:cubicBezTo>
                  <a:cubicBezTo>
                    <a:pt x="148" y="395"/>
                    <a:pt x="150" y="392"/>
                    <a:pt x="149" y="391"/>
                  </a:cubicBezTo>
                  <a:cubicBezTo>
                    <a:pt x="145" y="387"/>
                    <a:pt x="144" y="397"/>
                    <a:pt x="144" y="398"/>
                  </a:cubicBezTo>
                  <a:cubicBezTo>
                    <a:pt x="144" y="405"/>
                    <a:pt x="144" y="403"/>
                    <a:pt x="138" y="407"/>
                  </a:cubicBezTo>
                  <a:cubicBezTo>
                    <a:pt x="135" y="409"/>
                    <a:pt x="134" y="412"/>
                    <a:pt x="130" y="414"/>
                  </a:cubicBezTo>
                  <a:cubicBezTo>
                    <a:pt x="126" y="416"/>
                    <a:pt x="121" y="416"/>
                    <a:pt x="118" y="414"/>
                  </a:cubicBezTo>
                  <a:cubicBezTo>
                    <a:pt x="116" y="412"/>
                    <a:pt x="116" y="411"/>
                    <a:pt x="115" y="409"/>
                  </a:cubicBezTo>
                  <a:cubicBezTo>
                    <a:pt x="114" y="408"/>
                    <a:pt x="112" y="407"/>
                    <a:pt x="111" y="406"/>
                  </a:cubicBezTo>
                  <a:cubicBezTo>
                    <a:pt x="113" y="403"/>
                    <a:pt x="117" y="402"/>
                    <a:pt x="118" y="399"/>
                  </a:cubicBezTo>
                  <a:cubicBezTo>
                    <a:pt x="115" y="398"/>
                    <a:pt x="112" y="399"/>
                    <a:pt x="110" y="397"/>
                  </a:cubicBezTo>
                  <a:cubicBezTo>
                    <a:pt x="110" y="393"/>
                    <a:pt x="116" y="394"/>
                    <a:pt x="118" y="390"/>
                  </a:cubicBezTo>
                  <a:cubicBezTo>
                    <a:pt x="118" y="389"/>
                    <a:pt x="117" y="386"/>
                    <a:pt x="118" y="385"/>
                  </a:cubicBezTo>
                  <a:cubicBezTo>
                    <a:pt x="118" y="384"/>
                    <a:pt x="120" y="383"/>
                    <a:pt x="121" y="382"/>
                  </a:cubicBezTo>
                  <a:cubicBezTo>
                    <a:pt x="117" y="381"/>
                    <a:pt x="115" y="388"/>
                    <a:pt x="112" y="389"/>
                  </a:cubicBezTo>
                  <a:cubicBezTo>
                    <a:pt x="109" y="390"/>
                    <a:pt x="107" y="386"/>
                    <a:pt x="107" y="382"/>
                  </a:cubicBezTo>
                  <a:cubicBezTo>
                    <a:pt x="108" y="379"/>
                    <a:pt x="108" y="375"/>
                    <a:pt x="111" y="373"/>
                  </a:cubicBezTo>
                  <a:cubicBezTo>
                    <a:pt x="115" y="371"/>
                    <a:pt x="120" y="373"/>
                    <a:pt x="124" y="371"/>
                  </a:cubicBezTo>
                  <a:cubicBezTo>
                    <a:pt x="128" y="369"/>
                    <a:pt x="128" y="363"/>
                    <a:pt x="123" y="366"/>
                  </a:cubicBezTo>
                  <a:cubicBezTo>
                    <a:pt x="122" y="371"/>
                    <a:pt x="117" y="370"/>
                    <a:pt x="113" y="370"/>
                  </a:cubicBezTo>
                  <a:cubicBezTo>
                    <a:pt x="109" y="370"/>
                    <a:pt x="108" y="370"/>
                    <a:pt x="108" y="364"/>
                  </a:cubicBezTo>
                  <a:cubicBezTo>
                    <a:pt x="108" y="360"/>
                    <a:pt x="108" y="358"/>
                    <a:pt x="112" y="356"/>
                  </a:cubicBezTo>
                  <a:cubicBezTo>
                    <a:pt x="118" y="355"/>
                    <a:pt x="116" y="355"/>
                    <a:pt x="118" y="350"/>
                  </a:cubicBezTo>
                  <a:cubicBezTo>
                    <a:pt x="119" y="346"/>
                    <a:pt x="122" y="346"/>
                    <a:pt x="125" y="344"/>
                  </a:cubicBezTo>
                  <a:cubicBezTo>
                    <a:pt x="127" y="341"/>
                    <a:pt x="128" y="337"/>
                    <a:pt x="131" y="335"/>
                  </a:cubicBezTo>
                  <a:cubicBezTo>
                    <a:pt x="136" y="331"/>
                    <a:pt x="137" y="334"/>
                    <a:pt x="141" y="335"/>
                  </a:cubicBezTo>
                  <a:cubicBezTo>
                    <a:pt x="145" y="336"/>
                    <a:pt x="150" y="334"/>
                    <a:pt x="152" y="332"/>
                  </a:cubicBezTo>
                  <a:cubicBezTo>
                    <a:pt x="154" y="330"/>
                    <a:pt x="155" y="328"/>
                    <a:pt x="155" y="327"/>
                  </a:cubicBezTo>
                  <a:cubicBezTo>
                    <a:pt x="152" y="326"/>
                    <a:pt x="144" y="336"/>
                    <a:pt x="142" y="330"/>
                  </a:cubicBezTo>
                  <a:cubicBezTo>
                    <a:pt x="142" y="325"/>
                    <a:pt x="152" y="318"/>
                    <a:pt x="155" y="315"/>
                  </a:cubicBezTo>
                  <a:cubicBezTo>
                    <a:pt x="157" y="311"/>
                    <a:pt x="158" y="309"/>
                    <a:pt x="159" y="306"/>
                  </a:cubicBezTo>
                  <a:cubicBezTo>
                    <a:pt x="161" y="300"/>
                    <a:pt x="166" y="296"/>
                    <a:pt x="168" y="290"/>
                  </a:cubicBezTo>
                  <a:cubicBezTo>
                    <a:pt x="169" y="284"/>
                    <a:pt x="171" y="277"/>
                    <a:pt x="173" y="272"/>
                  </a:cubicBezTo>
                  <a:cubicBezTo>
                    <a:pt x="175" y="270"/>
                    <a:pt x="177" y="268"/>
                    <a:pt x="179" y="266"/>
                  </a:cubicBezTo>
                  <a:cubicBezTo>
                    <a:pt x="181" y="264"/>
                    <a:pt x="182" y="259"/>
                    <a:pt x="186" y="261"/>
                  </a:cubicBezTo>
                  <a:cubicBezTo>
                    <a:pt x="187" y="258"/>
                    <a:pt x="185" y="256"/>
                    <a:pt x="186" y="253"/>
                  </a:cubicBezTo>
                  <a:cubicBezTo>
                    <a:pt x="187" y="251"/>
                    <a:pt x="187" y="252"/>
                    <a:pt x="188" y="251"/>
                  </a:cubicBezTo>
                  <a:cubicBezTo>
                    <a:pt x="189" y="249"/>
                    <a:pt x="191" y="251"/>
                    <a:pt x="191" y="248"/>
                  </a:cubicBezTo>
                  <a:cubicBezTo>
                    <a:pt x="192" y="249"/>
                    <a:pt x="193" y="249"/>
                    <a:pt x="195" y="249"/>
                  </a:cubicBezTo>
                  <a:cubicBezTo>
                    <a:pt x="197" y="245"/>
                    <a:pt x="190" y="241"/>
                    <a:pt x="187" y="244"/>
                  </a:cubicBezTo>
                  <a:cubicBezTo>
                    <a:pt x="182" y="247"/>
                    <a:pt x="180" y="254"/>
                    <a:pt x="174" y="247"/>
                  </a:cubicBezTo>
                  <a:cubicBezTo>
                    <a:pt x="175" y="244"/>
                    <a:pt x="180" y="242"/>
                    <a:pt x="182" y="240"/>
                  </a:cubicBezTo>
                  <a:cubicBezTo>
                    <a:pt x="182" y="240"/>
                    <a:pt x="182" y="239"/>
                    <a:pt x="182" y="239"/>
                  </a:cubicBezTo>
                  <a:cubicBezTo>
                    <a:pt x="171" y="238"/>
                    <a:pt x="181" y="231"/>
                    <a:pt x="184" y="235"/>
                  </a:cubicBezTo>
                  <a:cubicBezTo>
                    <a:pt x="184" y="234"/>
                    <a:pt x="190" y="219"/>
                    <a:pt x="192" y="228"/>
                  </a:cubicBezTo>
                  <a:cubicBezTo>
                    <a:pt x="193" y="231"/>
                    <a:pt x="189" y="232"/>
                    <a:pt x="191" y="235"/>
                  </a:cubicBezTo>
                  <a:cubicBezTo>
                    <a:pt x="191" y="235"/>
                    <a:pt x="196" y="240"/>
                    <a:pt x="197" y="240"/>
                  </a:cubicBezTo>
                  <a:cubicBezTo>
                    <a:pt x="200" y="240"/>
                    <a:pt x="202" y="236"/>
                    <a:pt x="201" y="234"/>
                  </a:cubicBezTo>
                  <a:cubicBezTo>
                    <a:pt x="201" y="231"/>
                    <a:pt x="198" y="232"/>
                    <a:pt x="196" y="230"/>
                  </a:cubicBezTo>
                  <a:cubicBezTo>
                    <a:pt x="192" y="223"/>
                    <a:pt x="202" y="222"/>
                    <a:pt x="206" y="220"/>
                  </a:cubicBezTo>
                  <a:cubicBezTo>
                    <a:pt x="207" y="223"/>
                    <a:pt x="204" y="226"/>
                    <a:pt x="203" y="229"/>
                  </a:cubicBezTo>
                  <a:cubicBezTo>
                    <a:pt x="208" y="230"/>
                    <a:pt x="207" y="226"/>
                    <a:pt x="210" y="225"/>
                  </a:cubicBezTo>
                  <a:cubicBezTo>
                    <a:pt x="211" y="227"/>
                    <a:pt x="215" y="230"/>
                    <a:pt x="217" y="228"/>
                  </a:cubicBezTo>
                  <a:cubicBezTo>
                    <a:pt x="221" y="224"/>
                    <a:pt x="214" y="223"/>
                    <a:pt x="212" y="222"/>
                  </a:cubicBezTo>
                  <a:cubicBezTo>
                    <a:pt x="210" y="221"/>
                    <a:pt x="209" y="217"/>
                    <a:pt x="210" y="215"/>
                  </a:cubicBezTo>
                  <a:cubicBezTo>
                    <a:pt x="211" y="212"/>
                    <a:pt x="213" y="210"/>
                    <a:pt x="216" y="210"/>
                  </a:cubicBezTo>
                  <a:cubicBezTo>
                    <a:pt x="218" y="212"/>
                    <a:pt x="218" y="215"/>
                    <a:pt x="219" y="217"/>
                  </a:cubicBezTo>
                  <a:cubicBezTo>
                    <a:pt x="220" y="220"/>
                    <a:pt x="221" y="221"/>
                    <a:pt x="224" y="223"/>
                  </a:cubicBezTo>
                  <a:cubicBezTo>
                    <a:pt x="226" y="220"/>
                    <a:pt x="225" y="217"/>
                    <a:pt x="227" y="215"/>
                  </a:cubicBezTo>
                  <a:cubicBezTo>
                    <a:pt x="227" y="214"/>
                    <a:pt x="229" y="212"/>
                    <a:pt x="231" y="212"/>
                  </a:cubicBezTo>
                  <a:cubicBezTo>
                    <a:pt x="233" y="213"/>
                    <a:pt x="232" y="215"/>
                    <a:pt x="233" y="216"/>
                  </a:cubicBezTo>
                  <a:cubicBezTo>
                    <a:pt x="238" y="218"/>
                    <a:pt x="237" y="215"/>
                    <a:pt x="237" y="211"/>
                  </a:cubicBezTo>
                  <a:cubicBezTo>
                    <a:pt x="237" y="208"/>
                    <a:pt x="238" y="206"/>
                    <a:pt x="238" y="203"/>
                  </a:cubicBezTo>
                  <a:cubicBezTo>
                    <a:pt x="237" y="203"/>
                    <a:pt x="236" y="202"/>
                    <a:pt x="235" y="202"/>
                  </a:cubicBezTo>
                  <a:cubicBezTo>
                    <a:pt x="236" y="199"/>
                    <a:pt x="239" y="194"/>
                    <a:pt x="243" y="195"/>
                  </a:cubicBezTo>
                  <a:cubicBezTo>
                    <a:pt x="242" y="201"/>
                    <a:pt x="247" y="199"/>
                    <a:pt x="249" y="196"/>
                  </a:cubicBezTo>
                  <a:cubicBezTo>
                    <a:pt x="252" y="192"/>
                    <a:pt x="254" y="190"/>
                    <a:pt x="259" y="190"/>
                  </a:cubicBezTo>
                  <a:cubicBezTo>
                    <a:pt x="266" y="189"/>
                    <a:pt x="262" y="194"/>
                    <a:pt x="259" y="197"/>
                  </a:cubicBezTo>
                  <a:cubicBezTo>
                    <a:pt x="256" y="201"/>
                    <a:pt x="256" y="204"/>
                    <a:pt x="257" y="209"/>
                  </a:cubicBezTo>
                  <a:cubicBezTo>
                    <a:pt x="261" y="208"/>
                    <a:pt x="265" y="200"/>
                    <a:pt x="267" y="196"/>
                  </a:cubicBezTo>
                  <a:cubicBezTo>
                    <a:pt x="268" y="194"/>
                    <a:pt x="268" y="188"/>
                    <a:pt x="270" y="192"/>
                  </a:cubicBezTo>
                  <a:cubicBezTo>
                    <a:pt x="272" y="195"/>
                    <a:pt x="270" y="198"/>
                    <a:pt x="270" y="201"/>
                  </a:cubicBezTo>
                  <a:cubicBezTo>
                    <a:pt x="278" y="200"/>
                    <a:pt x="271" y="188"/>
                    <a:pt x="279" y="188"/>
                  </a:cubicBezTo>
                  <a:cubicBezTo>
                    <a:pt x="289" y="187"/>
                    <a:pt x="279" y="197"/>
                    <a:pt x="280" y="200"/>
                  </a:cubicBezTo>
                  <a:cubicBezTo>
                    <a:pt x="284" y="198"/>
                    <a:pt x="285" y="193"/>
                    <a:pt x="290" y="195"/>
                  </a:cubicBezTo>
                  <a:cubicBezTo>
                    <a:pt x="293" y="196"/>
                    <a:pt x="298" y="200"/>
                    <a:pt x="300" y="202"/>
                  </a:cubicBezTo>
                  <a:cubicBezTo>
                    <a:pt x="304" y="207"/>
                    <a:pt x="296" y="205"/>
                    <a:pt x="293" y="207"/>
                  </a:cubicBezTo>
                  <a:cubicBezTo>
                    <a:pt x="288" y="210"/>
                    <a:pt x="291" y="214"/>
                    <a:pt x="295" y="215"/>
                  </a:cubicBezTo>
                  <a:cubicBezTo>
                    <a:pt x="295" y="218"/>
                    <a:pt x="299" y="218"/>
                    <a:pt x="301" y="217"/>
                  </a:cubicBezTo>
                  <a:cubicBezTo>
                    <a:pt x="302" y="217"/>
                    <a:pt x="303" y="216"/>
                    <a:pt x="304" y="215"/>
                  </a:cubicBezTo>
                  <a:cubicBezTo>
                    <a:pt x="306" y="215"/>
                    <a:pt x="307" y="216"/>
                    <a:pt x="309" y="216"/>
                  </a:cubicBezTo>
                  <a:cubicBezTo>
                    <a:pt x="312" y="215"/>
                    <a:pt x="313" y="213"/>
                    <a:pt x="315" y="215"/>
                  </a:cubicBezTo>
                  <a:cubicBezTo>
                    <a:pt x="319" y="218"/>
                    <a:pt x="317" y="218"/>
                    <a:pt x="315" y="220"/>
                  </a:cubicBezTo>
                  <a:cubicBezTo>
                    <a:pt x="313" y="223"/>
                    <a:pt x="312" y="221"/>
                    <a:pt x="316" y="224"/>
                  </a:cubicBezTo>
                  <a:cubicBezTo>
                    <a:pt x="317" y="224"/>
                    <a:pt x="320" y="227"/>
                    <a:pt x="322" y="227"/>
                  </a:cubicBezTo>
                  <a:cubicBezTo>
                    <a:pt x="324" y="228"/>
                    <a:pt x="328" y="228"/>
                    <a:pt x="331" y="228"/>
                  </a:cubicBezTo>
                  <a:cubicBezTo>
                    <a:pt x="334" y="229"/>
                    <a:pt x="339" y="229"/>
                    <a:pt x="341" y="231"/>
                  </a:cubicBezTo>
                  <a:cubicBezTo>
                    <a:pt x="343" y="232"/>
                    <a:pt x="343" y="233"/>
                    <a:pt x="344" y="234"/>
                  </a:cubicBezTo>
                  <a:cubicBezTo>
                    <a:pt x="346" y="237"/>
                    <a:pt x="349" y="240"/>
                    <a:pt x="351" y="241"/>
                  </a:cubicBezTo>
                  <a:cubicBezTo>
                    <a:pt x="354" y="244"/>
                    <a:pt x="358" y="244"/>
                    <a:pt x="362" y="246"/>
                  </a:cubicBezTo>
                  <a:cubicBezTo>
                    <a:pt x="365" y="247"/>
                    <a:pt x="368" y="250"/>
                    <a:pt x="371" y="253"/>
                  </a:cubicBezTo>
                  <a:cubicBezTo>
                    <a:pt x="373" y="254"/>
                    <a:pt x="377" y="257"/>
                    <a:pt x="378" y="259"/>
                  </a:cubicBezTo>
                  <a:cubicBezTo>
                    <a:pt x="380" y="263"/>
                    <a:pt x="375" y="266"/>
                    <a:pt x="376" y="269"/>
                  </a:cubicBezTo>
                  <a:cubicBezTo>
                    <a:pt x="376" y="274"/>
                    <a:pt x="380" y="274"/>
                    <a:pt x="376" y="278"/>
                  </a:cubicBezTo>
                  <a:cubicBezTo>
                    <a:pt x="374" y="280"/>
                    <a:pt x="370" y="282"/>
                    <a:pt x="368" y="284"/>
                  </a:cubicBezTo>
                  <a:cubicBezTo>
                    <a:pt x="363" y="288"/>
                    <a:pt x="361" y="289"/>
                    <a:pt x="355" y="287"/>
                  </a:cubicBezTo>
                  <a:cubicBezTo>
                    <a:pt x="350" y="286"/>
                    <a:pt x="343" y="287"/>
                    <a:pt x="338" y="286"/>
                  </a:cubicBezTo>
                  <a:cubicBezTo>
                    <a:pt x="332" y="284"/>
                    <a:pt x="328" y="282"/>
                    <a:pt x="323" y="278"/>
                  </a:cubicBezTo>
                  <a:cubicBezTo>
                    <a:pt x="320" y="275"/>
                    <a:pt x="313" y="269"/>
                    <a:pt x="309" y="272"/>
                  </a:cubicBezTo>
                  <a:cubicBezTo>
                    <a:pt x="311" y="276"/>
                    <a:pt x="314" y="279"/>
                    <a:pt x="317" y="281"/>
                  </a:cubicBezTo>
                  <a:cubicBezTo>
                    <a:pt x="320" y="284"/>
                    <a:pt x="327" y="287"/>
                    <a:pt x="328" y="290"/>
                  </a:cubicBezTo>
                  <a:cubicBezTo>
                    <a:pt x="330" y="294"/>
                    <a:pt x="327" y="299"/>
                    <a:pt x="328" y="303"/>
                  </a:cubicBezTo>
                  <a:cubicBezTo>
                    <a:pt x="329" y="308"/>
                    <a:pt x="332" y="312"/>
                    <a:pt x="329" y="317"/>
                  </a:cubicBezTo>
                  <a:cubicBezTo>
                    <a:pt x="333" y="321"/>
                    <a:pt x="342" y="326"/>
                    <a:pt x="348" y="326"/>
                  </a:cubicBezTo>
                  <a:cubicBezTo>
                    <a:pt x="351" y="326"/>
                    <a:pt x="354" y="326"/>
                    <a:pt x="355" y="323"/>
                  </a:cubicBezTo>
                  <a:cubicBezTo>
                    <a:pt x="356" y="318"/>
                    <a:pt x="351" y="318"/>
                    <a:pt x="348" y="316"/>
                  </a:cubicBezTo>
                  <a:cubicBezTo>
                    <a:pt x="345" y="315"/>
                    <a:pt x="343" y="313"/>
                    <a:pt x="344" y="309"/>
                  </a:cubicBezTo>
                  <a:cubicBezTo>
                    <a:pt x="345" y="304"/>
                    <a:pt x="347" y="304"/>
                    <a:pt x="351" y="306"/>
                  </a:cubicBezTo>
                  <a:cubicBezTo>
                    <a:pt x="354" y="308"/>
                    <a:pt x="355" y="310"/>
                    <a:pt x="358" y="311"/>
                  </a:cubicBezTo>
                  <a:cubicBezTo>
                    <a:pt x="362" y="311"/>
                    <a:pt x="366" y="309"/>
                    <a:pt x="367" y="314"/>
                  </a:cubicBezTo>
                  <a:cubicBezTo>
                    <a:pt x="370" y="315"/>
                    <a:pt x="379" y="318"/>
                    <a:pt x="377" y="312"/>
                  </a:cubicBezTo>
                  <a:cubicBezTo>
                    <a:pt x="375" y="308"/>
                    <a:pt x="369" y="309"/>
                    <a:pt x="368" y="305"/>
                  </a:cubicBezTo>
                  <a:cubicBezTo>
                    <a:pt x="367" y="299"/>
                    <a:pt x="375" y="291"/>
                    <a:pt x="379" y="288"/>
                  </a:cubicBezTo>
                  <a:cubicBezTo>
                    <a:pt x="380" y="287"/>
                    <a:pt x="382" y="286"/>
                    <a:pt x="383" y="285"/>
                  </a:cubicBezTo>
                  <a:cubicBezTo>
                    <a:pt x="384" y="284"/>
                    <a:pt x="386" y="282"/>
                    <a:pt x="387" y="281"/>
                  </a:cubicBezTo>
                  <a:cubicBezTo>
                    <a:pt x="391" y="280"/>
                    <a:pt x="392" y="284"/>
                    <a:pt x="394" y="287"/>
                  </a:cubicBezTo>
                  <a:cubicBezTo>
                    <a:pt x="396" y="289"/>
                    <a:pt x="399" y="294"/>
                    <a:pt x="402" y="290"/>
                  </a:cubicBezTo>
                  <a:cubicBezTo>
                    <a:pt x="404" y="288"/>
                    <a:pt x="402" y="283"/>
                    <a:pt x="402" y="280"/>
                  </a:cubicBezTo>
                  <a:cubicBezTo>
                    <a:pt x="401" y="279"/>
                    <a:pt x="402" y="276"/>
                    <a:pt x="402" y="275"/>
                  </a:cubicBezTo>
                  <a:cubicBezTo>
                    <a:pt x="401" y="272"/>
                    <a:pt x="401" y="273"/>
                    <a:pt x="399" y="271"/>
                  </a:cubicBezTo>
                  <a:cubicBezTo>
                    <a:pt x="397" y="267"/>
                    <a:pt x="397" y="264"/>
                    <a:pt x="398" y="260"/>
                  </a:cubicBezTo>
                  <a:cubicBezTo>
                    <a:pt x="399" y="257"/>
                    <a:pt x="401" y="253"/>
                    <a:pt x="400" y="250"/>
                  </a:cubicBezTo>
                  <a:cubicBezTo>
                    <a:pt x="399" y="246"/>
                    <a:pt x="396" y="244"/>
                    <a:pt x="395" y="241"/>
                  </a:cubicBezTo>
                  <a:cubicBezTo>
                    <a:pt x="392" y="230"/>
                    <a:pt x="407" y="232"/>
                    <a:pt x="411" y="238"/>
                  </a:cubicBezTo>
                  <a:cubicBezTo>
                    <a:pt x="413" y="241"/>
                    <a:pt x="414" y="245"/>
                    <a:pt x="416" y="248"/>
                  </a:cubicBezTo>
                  <a:cubicBezTo>
                    <a:pt x="418" y="251"/>
                    <a:pt x="419" y="254"/>
                    <a:pt x="416" y="257"/>
                  </a:cubicBezTo>
                  <a:cubicBezTo>
                    <a:pt x="413" y="260"/>
                    <a:pt x="407" y="259"/>
                    <a:pt x="407" y="265"/>
                  </a:cubicBezTo>
                  <a:cubicBezTo>
                    <a:pt x="407" y="268"/>
                    <a:pt x="412" y="274"/>
                    <a:pt x="415" y="275"/>
                  </a:cubicBezTo>
                  <a:cubicBezTo>
                    <a:pt x="420" y="277"/>
                    <a:pt x="422" y="271"/>
                    <a:pt x="424" y="268"/>
                  </a:cubicBezTo>
                  <a:cubicBezTo>
                    <a:pt x="427" y="262"/>
                    <a:pt x="431" y="259"/>
                    <a:pt x="437" y="255"/>
                  </a:cubicBezTo>
                  <a:cubicBezTo>
                    <a:pt x="442" y="252"/>
                    <a:pt x="447" y="248"/>
                    <a:pt x="452" y="245"/>
                  </a:cubicBezTo>
                  <a:cubicBezTo>
                    <a:pt x="457" y="241"/>
                    <a:pt x="466" y="238"/>
                    <a:pt x="468" y="233"/>
                  </a:cubicBezTo>
                  <a:cubicBezTo>
                    <a:pt x="472" y="231"/>
                    <a:pt x="476" y="229"/>
                    <a:pt x="479" y="229"/>
                  </a:cubicBezTo>
                  <a:cubicBezTo>
                    <a:pt x="481" y="232"/>
                    <a:pt x="475" y="237"/>
                    <a:pt x="474" y="240"/>
                  </a:cubicBezTo>
                  <a:cubicBezTo>
                    <a:pt x="476" y="241"/>
                    <a:pt x="475" y="245"/>
                    <a:pt x="475" y="248"/>
                  </a:cubicBezTo>
                  <a:cubicBezTo>
                    <a:pt x="480" y="249"/>
                    <a:pt x="485" y="244"/>
                    <a:pt x="485" y="240"/>
                  </a:cubicBezTo>
                  <a:cubicBezTo>
                    <a:pt x="489" y="236"/>
                    <a:pt x="489" y="239"/>
                    <a:pt x="493" y="241"/>
                  </a:cubicBezTo>
                  <a:cubicBezTo>
                    <a:pt x="498" y="242"/>
                    <a:pt x="501" y="239"/>
                    <a:pt x="503" y="236"/>
                  </a:cubicBezTo>
                  <a:cubicBezTo>
                    <a:pt x="505" y="234"/>
                    <a:pt x="509" y="230"/>
                    <a:pt x="511" y="233"/>
                  </a:cubicBezTo>
                  <a:cubicBezTo>
                    <a:pt x="514" y="236"/>
                    <a:pt x="509" y="240"/>
                    <a:pt x="509" y="243"/>
                  </a:cubicBezTo>
                  <a:cubicBezTo>
                    <a:pt x="510" y="248"/>
                    <a:pt x="515" y="247"/>
                    <a:pt x="517" y="243"/>
                  </a:cubicBezTo>
                  <a:cubicBezTo>
                    <a:pt x="517" y="243"/>
                    <a:pt x="517" y="239"/>
                    <a:pt x="518" y="239"/>
                  </a:cubicBezTo>
                  <a:cubicBezTo>
                    <a:pt x="519" y="237"/>
                    <a:pt x="521" y="238"/>
                    <a:pt x="522" y="237"/>
                  </a:cubicBezTo>
                  <a:cubicBezTo>
                    <a:pt x="525" y="235"/>
                    <a:pt x="524" y="231"/>
                    <a:pt x="523" y="227"/>
                  </a:cubicBezTo>
                  <a:cubicBezTo>
                    <a:pt x="523" y="226"/>
                    <a:pt x="522" y="223"/>
                    <a:pt x="522" y="223"/>
                  </a:cubicBezTo>
                  <a:cubicBezTo>
                    <a:pt x="520" y="221"/>
                    <a:pt x="518" y="223"/>
                    <a:pt x="516" y="222"/>
                  </a:cubicBezTo>
                  <a:cubicBezTo>
                    <a:pt x="510" y="220"/>
                    <a:pt x="506" y="211"/>
                    <a:pt x="505" y="205"/>
                  </a:cubicBezTo>
                  <a:cubicBezTo>
                    <a:pt x="505" y="203"/>
                    <a:pt x="506" y="195"/>
                    <a:pt x="510" y="196"/>
                  </a:cubicBezTo>
                  <a:cubicBezTo>
                    <a:pt x="512" y="196"/>
                    <a:pt x="514" y="204"/>
                    <a:pt x="515" y="206"/>
                  </a:cubicBezTo>
                  <a:cubicBezTo>
                    <a:pt x="517" y="209"/>
                    <a:pt x="518" y="212"/>
                    <a:pt x="521" y="214"/>
                  </a:cubicBezTo>
                  <a:cubicBezTo>
                    <a:pt x="523" y="215"/>
                    <a:pt x="522" y="215"/>
                    <a:pt x="525" y="216"/>
                  </a:cubicBezTo>
                  <a:cubicBezTo>
                    <a:pt x="527" y="216"/>
                    <a:pt x="530" y="215"/>
                    <a:pt x="532" y="215"/>
                  </a:cubicBezTo>
                  <a:cubicBezTo>
                    <a:pt x="536" y="215"/>
                    <a:pt x="540" y="218"/>
                    <a:pt x="544" y="220"/>
                  </a:cubicBezTo>
                  <a:cubicBezTo>
                    <a:pt x="548" y="222"/>
                    <a:pt x="552" y="223"/>
                    <a:pt x="555" y="226"/>
                  </a:cubicBezTo>
                  <a:cubicBezTo>
                    <a:pt x="558" y="228"/>
                    <a:pt x="560" y="231"/>
                    <a:pt x="563" y="233"/>
                  </a:cubicBezTo>
                  <a:cubicBezTo>
                    <a:pt x="566" y="235"/>
                    <a:pt x="570" y="236"/>
                    <a:pt x="572" y="239"/>
                  </a:cubicBezTo>
                  <a:cubicBezTo>
                    <a:pt x="574" y="242"/>
                    <a:pt x="574" y="247"/>
                    <a:pt x="578" y="247"/>
                  </a:cubicBezTo>
                  <a:cubicBezTo>
                    <a:pt x="584" y="246"/>
                    <a:pt x="579" y="242"/>
                    <a:pt x="580" y="239"/>
                  </a:cubicBezTo>
                  <a:cubicBezTo>
                    <a:pt x="581" y="238"/>
                    <a:pt x="584" y="239"/>
                    <a:pt x="585" y="237"/>
                  </a:cubicBezTo>
                  <a:cubicBezTo>
                    <a:pt x="585" y="236"/>
                    <a:pt x="583" y="234"/>
                    <a:pt x="583" y="232"/>
                  </a:cubicBezTo>
                  <a:cubicBezTo>
                    <a:pt x="581" y="229"/>
                    <a:pt x="580" y="227"/>
                    <a:pt x="577" y="225"/>
                  </a:cubicBezTo>
                  <a:cubicBezTo>
                    <a:pt x="574" y="223"/>
                    <a:pt x="571" y="222"/>
                    <a:pt x="569" y="220"/>
                  </a:cubicBezTo>
                  <a:cubicBezTo>
                    <a:pt x="566" y="217"/>
                    <a:pt x="568" y="215"/>
                    <a:pt x="570" y="212"/>
                  </a:cubicBezTo>
                  <a:cubicBezTo>
                    <a:pt x="573" y="207"/>
                    <a:pt x="571" y="199"/>
                    <a:pt x="571" y="192"/>
                  </a:cubicBezTo>
                  <a:cubicBezTo>
                    <a:pt x="569" y="192"/>
                    <a:pt x="566" y="192"/>
                    <a:pt x="564" y="191"/>
                  </a:cubicBezTo>
                  <a:cubicBezTo>
                    <a:pt x="565" y="185"/>
                    <a:pt x="573" y="180"/>
                    <a:pt x="576" y="175"/>
                  </a:cubicBezTo>
                  <a:cubicBezTo>
                    <a:pt x="578" y="171"/>
                    <a:pt x="580" y="168"/>
                    <a:pt x="581" y="164"/>
                  </a:cubicBezTo>
                  <a:cubicBezTo>
                    <a:pt x="582" y="157"/>
                    <a:pt x="585" y="150"/>
                    <a:pt x="585" y="143"/>
                  </a:cubicBezTo>
                  <a:cubicBezTo>
                    <a:pt x="592" y="141"/>
                    <a:pt x="604" y="140"/>
                    <a:pt x="608" y="147"/>
                  </a:cubicBezTo>
                  <a:cubicBezTo>
                    <a:pt x="611" y="151"/>
                    <a:pt x="609" y="163"/>
                    <a:pt x="608" y="168"/>
                  </a:cubicBezTo>
                  <a:cubicBezTo>
                    <a:pt x="608" y="171"/>
                    <a:pt x="604" y="175"/>
                    <a:pt x="604" y="178"/>
                  </a:cubicBezTo>
                  <a:cubicBezTo>
                    <a:pt x="604" y="181"/>
                    <a:pt x="607" y="185"/>
                    <a:pt x="609" y="187"/>
                  </a:cubicBezTo>
                  <a:cubicBezTo>
                    <a:pt x="612" y="193"/>
                    <a:pt x="611" y="202"/>
                    <a:pt x="611" y="209"/>
                  </a:cubicBezTo>
                  <a:cubicBezTo>
                    <a:pt x="610" y="212"/>
                    <a:pt x="609" y="216"/>
                    <a:pt x="609" y="220"/>
                  </a:cubicBezTo>
                  <a:cubicBezTo>
                    <a:pt x="609" y="222"/>
                    <a:pt x="609" y="224"/>
                    <a:pt x="609" y="226"/>
                  </a:cubicBezTo>
                  <a:cubicBezTo>
                    <a:pt x="610" y="229"/>
                    <a:pt x="610" y="228"/>
                    <a:pt x="612" y="230"/>
                  </a:cubicBezTo>
                  <a:cubicBezTo>
                    <a:pt x="620" y="241"/>
                    <a:pt x="614" y="249"/>
                    <a:pt x="612" y="261"/>
                  </a:cubicBezTo>
                  <a:cubicBezTo>
                    <a:pt x="610" y="266"/>
                    <a:pt x="609" y="273"/>
                    <a:pt x="602" y="274"/>
                  </a:cubicBezTo>
                  <a:cubicBezTo>
                    <a:pt x="601" y="280"/>
                    <a:pt x="601" y="281"/>
                    <a:pt x="595" y="279"/>
                  </a:cubicBezTo>
                  <a:cubicBezTo>
                    <a:pt x="591" y="278"/>
                    <a:pt x="583" y="279"/>
                    <a:pt x="589" y="283"/>
                  </a:cubicBezTo>
                  <a:cubicBezTo>
                    <a:pt x="591" y="285"/>
                    <a:pt x="594" y="284"/>
                    <a:pt x="596" y="285"/>
                  </a:cubicBezTo>
                  <a:cubicBezTo>
                    <a:pt x="598" y="285"/>
                    <a:pt x="601" y="287"/>
                    <a:pt x="603" y="287"/>
                  </a:cubicBezTo>
                  <a:cubicBezTo>
                    <a:pt x="610" y="288"/>
                    <a:pt x="608" y="284"/>
                    <a:pt x="609" y="278"/>
                  </a:cubicBezTo>
                  <a:cubicBezTo>
                    <a:pt x="616" y="275"/>
                    <a:pt x="621" y="270"/>
                    <a:pt x="624" y="262"/>
                  </a:cubicBezTo>
                  <a:cubicBezTo>
                    <a:pt x="625" y="260"/>
                    <a:pt x="627" y="256"/>
                    <a:pt x="627" y="253"/>
                  </a:cubicBezTo>
                  <a:cubicBezTo>
                    <a:pt x="628" y="249"/>
                    <a:pt x="624" y="247"/>
                    <a:pt x="624" y="243"/>
                  </a:cubicBezTo>
                  <a:cubicBezTo>
                    <a:pt x="624" y="234"/>
                    <a:pt x="637" y="232"/>
                    <a:pt x="640" y="239"/>
                  </a:cubicBezTo>
                  <a:cubicBezTo>
                    <a:pt x="642" y="242"/>
                    <a:pt x="641" y="246"/>
                    <a:pt x="642" y="249"/>
                  </a:cubicBezTo>
                  <a:cubicBezTo>
                    <a:pt x="643" y="253"/>
                    <a:pt x="644" y="256"/>
                    <a:pt x="646" y="259"/>
                  </a:cubicBezTo>
                  <a:cubicBezTo>
                    <a:pt x="647" y="262"/>
                    <a:pt x="647" y="263"/>
                    <a:pt x="651" y="264"/>
                  </a:cubicBezTo>
                  <a:cubicBezTo>
                    <a:pt x="654" y="264"/>
                    <a:pt x="658" y="263"/>
                    <a:pt x="660" y="262"/>
                  </a:cubicBezTo>
                  <a:cubicBezTo>
                    <a:pt x="658" y="259"/>
                    <a:pt x="638" y="256"/>
                    <a:pt x="648" y="249"/>
                  </a:cubicBezTo>
                  <a:cubicBezTo>
                    <a:pt x="650" y="247"/>
                    <a:pt x="653" y="248"/>
                    <a:pt x="654" y="247"/>
                  </a:cubicBezTo>
                  <a:cubicBezTo>
                    <a:pt x="655" y="245"/>
                    <a:pt x="652" y="243"/>
                    <a:pt x="652" y="242"/>
                  </a:cubicBezTo>
                  <a:cubicBezTo>
                    <a:pt x="650" y="239"/>
                    <a:pt x="649" y="234"/>
                    <a:pt x="647" y="232"/>
                  </a:cubicBezTo>
                  <a:cubicBezTo>
                    <a:pt x="644" y="229"/>
                    <a:pt x="640" y="226"/>
                    <a:pt x="636" y="227"/>
                  </a:cubicBezTo>
                  <a:cubicBezTo>
                    <a:pt x="632" y="227"/>
                    <a:pt x="631" y="230"/>
                    <a:pt x="627" y="231"/>
                  </a:cubicBezTo>
                  <a:cubicBezTo>
                    <a:pt x="620" y="231"/>
                    <a:pt x="616" y="220"/>
                    <a:pt x="616" y="215"/>
                  </a:cubicBezTo>
                  <a:cubicBezTo>
                    <a:pt x="617" y="208"/>
                    <a:pt x="624" y="203"/>
                    <a:pt x="623" y="195"/>
                  </a:cubicBezTo>
                  <a:cubicBezTo>
                    <a:pt x="622" y="189"/>
                    <a:pt x="615" y="183"/>
                    <a:pt x="612" y="178"/>
                  </a:cubicBezTo>
                  <a:cubicBezTo>
                    <a:pt x="614" y="176"/>
                    <a:pt x="612" y="173"/>
                    <a:pt x="614" y="171"/>
                  </a:cubicBezTo>
                  <a:cubicBezTo>
                    <a:pt x="618" y="165"/>
                    <a:pt x="629" y="163"/>
                    <a:pt x="628" y="154"/>
                  </a:cubicBezTo>
                  <a:cubicBezTo>
                    <a:pt x="628" y="148"/>
                    <a:pt x="621" y="143"/>
                    <a:pt x="622" y="137"/>
                  </a:cubicBezTo>
                  <a:cubicBezTo>
                    <a:pt x="627" y="134"/>
                    <a:pt x="635" y="152"/>
                    <a:pt x="634" y="157"/>
                  </a:cubicBezTo>
                  <a:cubicBezTo>
                    <a:pt x="634" y="162"/>
                    <a:pt x="631" y="164"/>
                    <a:pt x="631" y="169"/>
                  </a:cubicBezTo>
                  <a:cubicBezTo>
                    <a:pt x="631" y="172"/>
                    <a:pt x="629" y="180"/>
                    <a:pt x="631" y="182"/>
                  </a:cubicBezTo>
                  <a:cubicBezTo>
                    <a:pt x="634" y="181"/>
                    <a:pt x="644" y="183"/>
                    <a:pt x="646" y="185"/>
                  </a:cubicBezTo>
                  <a:cubicBezTo>
                    <a:pt x="648" y="186"/>
                    <a:pt x="649" y="190"/>
                    <a:pt x="651" y="190"/>
                  </a:cubicBezTo>
                  <a:cubicBezTo>
                    <a:pt x="653" y="191"/>
                    <a:pt x="657" y="188"/>
                    <a:pt x="658" y="186"/>
                  </a:cubicBezTo>
                  <a:cubicBezTo>
                    <a:pt x="658" y="182"/>
                    <a:pt x="649" y="178"/>
                    <a:pt x="646" y="177"/>
                  </a:cubicBezTo>
                  <a:cubicBezTo>
                    <a:pt x="643" y="176"/>
                    <a:pt x="642" y="177"/>
                    <a:pt x="640" y="174"/>
                  </a:cubicBezTo>
                  <a:cubicBezTo>
                    <a:pt x="639" y="172"/>
                    <a:pt x="638" y="169"/>
                    <a:pt x="640" y="168"/>
                  </a:cubicBezTo>
                  <a:cubicBezTo>
                    <a:pt x="644" y="171"/>
                    <a:pt x="648" y="168"/>
                    <a:pt x="647" y="164"/>
                  </a:cubicBezTo>
                  <a:cubicBezTo>
                    <a:pt x="646" y="160"/>
                    <a:pt x="642" y="156"/>
                    <a:pt x="644" y="152"/>
                  </a:cubicBezTo>
                  <a:cubicBezTo>
                    <a:pt x="645" y="152"/>
                    <a:pt x="648" y="150"/>
                    <a:pt x="649" y="150"/>
                  </a:cubicBezTo>
                  <a:cubicBezTo>
                    <a:pt x="652" y="150"/>
                    <a:pt x="651" y="153"/>
                    <a:pt x="652" y="154"/>
                  </a:cubicBezTo>
                  <a:cubicBezTo>
                    <a:pt x="654" y="155"/>
                    <a:pt x="656" y="156"/>
                    <a:pt x="658" y="156"/>
                  </a:cubicBezTo>
                  <a:cubicBezTo>
                    <a:pt x="661" y="156"/>
                    <a:pt x="661" y="156"/>
                    <a:pt x="663" y="158"/>
                  </a:cubicBezTo>
                  <a:cubicBezTo>
                    <a:pt x="666" y="160"/>
                    <a:pt x="669" y="162"/>
                    <a:pt x="672" y="165"/>
                  </a:cubicBezTo>
                  <a:cubicBezTo>
                    <a:pt x="675" y="168"/>
                    <a:pt x="679" y="168"/>
                    <a:pt x="684" y="168"/>
                  </a:cubicBezTo>
                  <a:cubicBezTo>
                    <a:pt x="684" y="169"/>
                    <a:pt x="684" y="169"/>
                    <a:pt x="684" y="170"/>
                  </a:cubicBezTo>
                  <a:cubicBezTo>
                    <a:pt x="686" y="170"/>
                    <a:pt x="687" y="171"/>
                    <a:pt x="689" y="172"/>
                  </a:cubicBezTo>
                  <a:cubicBezTo>
                    <a:pt x="691" y="175"/>
                    <a:pt x="690" y="178"/>
                    <a:pt x="687" y="181"/>
                  </a:cubicBezTo>
                  <a:cubicBezTo>
                    <a:pt x="683" y="184"/>
                    <a:pt x="683" y="184"/>
                    <a:pt x="682" y="189"/>
                  </a:cubicBezTo>
                  <a:cubicBezTo>
                    <a:pt x="682" y="194"/>
                    <a:pt x="678" y="208"/>
                    <a:pt x="685" y="207"/>
                  </a:cubicBezTo>
                  <a:cubicBezTo>
                    <a:pt x="693" y="206"/>
                    <a:pt x="698" y="195"/>
                    <a:pt x="695" y="188"/>
                  </a:cubicBezTo>
                  <a:cubicBezTo>
                    <a:pt x="695" y="186"/>
                    <a:pt x="693" y="186"/>
                    <a:pt x="693" y="183"/>
                  </a:cubicBezTo>
                  <a:cubicBezTo>
                    <a:pt x="693" y="181"/>
                    <a:pt x="695" y="180"/>
                    <a:pt x="695" y="178"/>
                  </a:cubicBezTo>
                  <a:cubicBezTo>
                    <a:pt x="696" y="174"/>
                    <a:pt x="695" y="171"/>
                    <a:pt x="693" y="168"/>
                  </a:cubicBezTo>
                  <a:cubicBezTo>
                    <a:pt x="692" y="167"/>
                    <a:pt x="691" y="167"/>
                    <a:pt x="691" y="165"/>
                  </a:cubicBezTo>
                  <a:cubicBezTo>
                    <a:pt x="687" y="164"/>
                    <a:pt x="680" y="161"/>
                    <a:pt x="677" y="159"/>
                  </a:cubicBezTo>
                  <a:cubicBezTo>
                    <a:pt x="671" y="155"/>
                    <a:pt x="673" y="151"/>
                    <a:pt x="673" y="146"/>
                  </a:cubicBezTo>
                  <a:cubicBezTo>
                    <a:pt x="673" y="141"/>
                    <a:pt x="669" y="138"/>
                    <a:pt x="669" y="133"/>
                  </a:cubicBezTo>
                  <a:cubicBezTo>
                    <a:pt x="668" y="122"/>
                    <a:pt x="678" y="125"/>
                    <a:pt x="685" y="124"/>
                  </a:cubicBezTo>
                  <a:cubicBezTo>
                    <a:pt x="689" y="124"/>
                    <a:pt x="693" y="122"/>
                    <a:pt x="696" y="121"/>
                  </a:cubicBezTo>
                  <a:cubicBezTo>
                    <a:pt x="700" y="120"/>
                    <a:pt x="703" y="121"/>
                    <a:pt x="707" y="120"/>
                  </a:cubicBezTo>
                  <a:cubicBezTo>
                    <a:pt x="711" y="119"/>
                    <a:pt x="711" y="118"/>
                    <a:pt x="714" y="115"/>
                  </a:cubicBezTo>
                  <a:cubicBezTo>
                    <a:pt x="713" y="113"/>
                    <a:pt x="708" y="107"/>
                    <a:pt x="708" y="105"/>
                  </a:cubicBezTo>
                  <a:cubicBezTo>
                    <a:pt x="707" y="100"/>
                    <a:pt x="714" y="100"/>
                    <a:pt x="714" y="96"/>
                  </a:cubicBezTo>
                  <a:cubicBezTo>
                    <a:pt x="709" y="96"/>
                    <a:pt x="706" y="90"/>
                    <a:pt x="712" y="89"/>
                  </a:cubicBezTo>
                  <a:cubicBezTo>
                    <a:pt x="716" y="88"/>
                    <a:pt x="717" y="93"/>
                    <a:pt x="719" y="86"/>
                  </a:cubicBezTo>
                  <a:cubicBezTo>
                    <a:pt x="720" y="83"/>
                    <a:pt x="720" y="80"/>
                    <a:pt x="723" y="77"/>
                  </a:cubicBezTo>
                  <a:cubicBezTo>
                    <a:pt x="725" y="75"/>
                    <a:pt x="725" y="76"/>
                    <a:pt x="728" y="75"/>
                  </a:cubicBezTo>
                  <a:cubicBezTo>
                    <a:pt x="730" y="75"/>
                    <a:pt x="730" y="75"/>
                    <a:pt x="732" y="73"/>
                  </a:cubicBezTo>
                  <a:cubicBezTo>
                    <a:pt x="736" y="71"/>
                    <a:pt x="739" y="69"/>
                    <a:pt x="743" y="67"/>
                  </a:cubicBezTo>
                  <a:cubicBezTo>
                    <a:pt x="747" y="65"/>
                    <a:pt x="750" y="66"/>
                    <a:pt x="755" y="65"/>
                  </a:cubicBezTo>
                  <a:cubicBezTo>
                    <a:pt x="757" y="65"/>
                    <a:pt x="759" y="64"/>
                    <a:pt x="760" y="63"/>
                  </a:cubicBezTo>
                  <a:cubicBezTo>
                    <a:pt x="762" y="61"/>
                    <a:pt x="760" y="60"/>
                    <a:pt x="761" y="58"/>
                  </a:cubicBezTo>
                  <a:cubicBezTo>
                    <a:pt x="763" y="55"/>
                    <a:pt x="767" y="54"/>
                    <a:pt x="770" y="53"/>
                  </a:cubicBezTo>
                  <a:cubicBezTo>
                    <a:pt x="773" y="52"/>
                    <a:pt x="783" y="47"/>
                    <a:pt x="786" y="49"/>
                  </a:cubicBezTo>
                  <a:cubicBezTo>
                    <a:pt x="790" y="52"/>
                    <a:pt x="778" y="58"/>
                    <a:pt x="786" y="61"/>
                  </a:cubicBezTo>
                  <a:cubicBezTo>
                    <a:pt x="793" y="63"/>
                    <a:pt x="793" y="54"/>
                    <a:pt x="798" y="52"/>
                  </a:cubicBezTo>
                  <a:cubicBezTo>
                    <a:pt x="804" y="48"/>
                    <a:pt x="806" y="61"/>
                    <a:pt x="811" y="56"/>
                  </a:cubicBezTo>
                  <a:cubicBezTo>
                    <a:pt x="813" y="54"/>
                    <a:pt x="811" y="52"/>
                    <a:pt x="810" y="50"/>
                  </a:cubicBezTo>
                  <a:cubicBezTo>
                    <a:pt x="809" y="49"/>
                    <a:pt x="808" y="48"/>
                    <a:pt x="807" y="47"/>
                  </a:cubicBezTo>
                  <a:cubicBezTo>
                    <a:pt x="806" y="47"/>
                    <a:pt x="805" y="46"/>
                    <a:pt x="805" y="44"/>
                  </a:cubicBezTo>
                  <a:cubicBezTo>
                    <a:pt x="805" y="44"/>
                    <a:pt x="805" y="43"/>
                    <a:pt x="806" y="43"/>
                  </a:cubicBezTo>
                  <a:cubicBezTo>
                    <a:pt x="807" y="42"/>
                    <a:pt x="808" y="42"/>
                    <a:pt x="809" y="43"/>
                  </a:cubicBezTo>
                  <a:cubicBezTo>
                    <a:pt x="810" y="43"/>
                    <a:pt x="811" y="43"/>
                    <a:pt x="812" y="43"/>
                  </a:cubicBezTo>
                  <a:cubicBezTo>
                    <a:pt x="814" y="44"/>
                    <a:pt x="816" y="44"/>
                    <a:pt x="81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Freeform 86"/>
            <p:cNvSpPr>
              <a:spLocks/>
            </p:cNvSpPr>
            <p:nvPr/>
          </p:nvSpPr>
          <p:spPr bwMode="auto">
            <a:xfrm>
              <a:off x="6560676" y="2933017"/>
              <a:ext cx="99391" cy="58060"/>
            </a:xfrm>
            <a:custGeom>
              <a:avLst/>
              <a:gdLst>
                <a:gd name="T0" fmla="*/ 10 w 43"/>
                <a:gd name="T1" fmla="*/ 22 h 25"/>
                <a:gd name="T2" fmla="*/ 6 w 43"/>
                <a:gd name="T3" fmla="*/ 10 h 25"/>
                <a:gd name="T4" fmla="*/ 25 w 43"/>
                <a:gd name="T5" fmla="*/ 5 h 25"/>
                <a:gd name="T6" fmla="*/ 10 w 43"/>
                <a:gd name="T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25">
                  <a:moveTo>
                    <a:pt x="10" y="22"/>
                  </a:moveTo>
                  <a:cubicBezTo>
                    <a:pt x="1" y="25"/>
                    <a:pt x="0" y="15"/>
                    <a:pt x="6" y="10"/>
                  </a:cubicBezTo>
                  <a:cubicBezTo>
                    <a:pt x="12" y="5"/>
                    <a:pt x="16" y="0"/>
                    <a:pt x="25" y="5"/>
                  </a:cubicBezTo>
                  <a:cubicBezTo>
                    <a:pt x="43" y="14"/>
                    <a:pt x="18" y="20"/>
                    <a:pt x="1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Freeform 87"/>
            <p:cNvSpPr>
              <a:spLocks/>
            </p:cNvSpPr>
            <p:nvPr/>
          </p:nvSpPr>
          <p:spPr bwMode="auto">
            <a:xfrm>
              <a:off x="6716158" y="3298104"/>
              <a:ext cx="64948" cy="37394"/>
            </a:xfrm>
            <a:custGeom>
              <a:avLst/>
              <a:gdLst>
                <a:gd name="T0" fmla="*/ 12 w 28"/>
                <a:gd name="T1" fmla="*/ 8 h 16"/>
                <a:gd name="T2" fmla="*/ 3 w 28"/>
                <a:gd name="T3" fmla="*/ 9 h 16"/>
                <a:gd name="T4" fmla="*/ 4 w 28"/>
                <a:gd name="T5" fmla="*/ 2 h 16"/>
                <a:gd name="T6" fmla="*/ 14 w 28"/>
                <a:gd name="T7" fmla="*/ 3 h 16"/>
                <a:gd name="T8" fmla="*/ 22 w 28"/>
                <a:gd name="T9" fmla="*/ 4 h 16"/>
                <a:gd name="T10" fmla="*/ 26 w 28"/>
                <a:gd name="T11" fmla="*/ 15 h 16"/>
                <a:gd name="T12" fmla="*/ 12 w 28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6">
                  <a:moveTo>
                    <a:pt x="12" y="8"/>
                  </a:moveTo>
                  <a:cubicBezTo>
                    <a:pt x="9" y="7"/>
                    <a:pt x="6" y="11"/>
                    <a:pt x="3" y="9"/>
                  </a:cubicBezTo>
                  <a:cubicBezTo>
                    <a:pt x="0" y="7"/>
                    <a:pt x="1" y="4"/>
                    <a:pt x="4" y="2"/>
                  </a:cubicBezTo>
                  <a:cubicBezTo>
                    <a:pt x="7" y="0"/>
                    <a:pt x="11" y="2"/>
                    <a:pt x="14" y="3"/>
                  </a:cubicBezTo>
                  <a:cubicBezTo>
                    <a:pt x="16" y="3"/>
                    <a:pt x="20" y="3"/>
                    <a:pt x="22" y="4"/>
                  </a:cubicBezTo>
                  <a:cubicBezTo>
                    <a:pt x="26" y="5"/>
                    <a:pt x="28" y="12"/>
                    <a:pt x="26" y="15"/>
                  </a:cubicBezTo>
                  <a:cubicBezTo>
                    <a:pt x="25" y="16"/>
                    <a:pt x="14" y="8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Freeform 88"/>
            <p:cNvSpPr>
              <a:spLocks/>
            </p:cNvSpPr>
            <p:nvPr/>
          </p:nvSpPr>
          <p:spPr bwMode="auto">
            <a:xfrm>
              <a:off x="5880690" y="2800169"/>
              <a:ext cx="100374" cy="53139"/>
            </a:xfrm>
            <a:custGeom>
              <a:avLst/>
              <a:gdLst>
                <a:gd name="T0" fmla="*/ 24 w 43"/>
                <a:gd name="T1" fmla="*/ 3 h 23"/>
                <a:gd name="T2" fmla="*/ 33 w 43"/>
                <a:gd name="T3" fmla="*/ 21 h 23"/>
                <a:gd name="T4" fmla="*/ 16 w 43"/>
                <a:gd name="T5" fmla="*/ 16 h 23"/>
                <a:gd name="T6" fmla="*/ 5 w 43"/>
                <a:gd name="T7" fmla="*/ 17 h 23"/>
                <a:gd name="T8" fmla="*/ 9 w 43"/>
                <a:gd name="T9" fmla="*/ 11 h 23"/>
                <a:gd name="T10" fmla="*/ 14 w 43"/>
                <a:gd name="T11" fmla="*/ 9 h 23"/>
                <a:gd name="T12" fmla="*/ 16 w 43"/>
                <a:gd name="T13" fmla="*/ 4 h 23"/>
                <a:gd name="T14" fmla="*/ 24 w 43"/>
                <a:gd name="T15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3">
                  <a:moveTo>
                    <a:pt x="24" y="3"/>
                  </a:moveTo>
                  <a:cubicBezTo>
                    <a:pt x="29" y="5"/>
                    <a:pt x="43" y="17"/>
                    <a:pt x="33" y="21"/>
                  </a:cubicBezTo>
                  <a:cubicBezTo>
                    <a:pt x="28" y="23"/>
                    <a:pt x="21" y="17"/>
                    <a:pt x="16" y="16"/>
                  </a:cubicBezTo>
                  <a:cubicBezTo>
                    <a:pt x="12" y="15"/>
                    <a:pt x="9" y="20"/>
                    <a:pt x="5" y="17"/>
                  </a:cubicBezTo>
                  <a:cubicBezTo>
                    <a:pt x="0" y="13"/>
                    <a:pt x="7" y="12"/>
                    <a:pt x="9" y="11"/>
                  </a:cubicBezTo>
                  <a:cubicBezTo>
                    <a:pt x="12" y="10"/>
                    <a:pt x="12" y="11"/>
                    <a:pt x="14" y="9"/>
                  </a:cubicBezTo>
                  <a:cubicBezTo>
                    <a:pt x="16" y="7"/>
                    <a:pt x="15" y="6"/>
                    <a:pt x="16" y="4"/>
                  </a:cubicBezTo>
                  <a:cubicBezTo>
                    <a:pt x="18" y="0"/>
                    <a:pt x="20" y="1"/>
                    <a:pt x="2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Freeform 89"/>
            <p:cNvSpPr>
              <a:spLocks/>
            </p:cNvSpPr>
            <p:nvPr/>
          </p:nvSpPr>
          <p:spPr bwMode="auto">
            <a:xfrm>
              <a:off x="5899386" y="2774583"/>
              <a:ext cx="28538" cy="37394"/>
            </a:xfrm>
            <a:custGeom>
              <a:avLst/>
              <a:gdLst>
                <a:gd name="T0" fmla="*/ 0 w 12"/>
                <a:gd name="T1" fmla="*/ 11 h 16"/>
                <a:gd name="T2" fmla="*/ 5 w 12"/>
                <a:gd name="T3" fmla="*/ 4 h 16"/>
                <a:gd name="T4" fmla="*/ 0 w 12"/>
                <a:gd name="T5" fmla="*/ 13 h 16"/>
                <a:gd name="T6" fmla="*/ 0 w 12"/>
                <a:gd name="T7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6">
                  <a:moveTo>
                    <a:pt x="0" y="11"/>
                  </a:moveTo>
                  <a:cubicBezTo>
                    <a:pt x="1" y="9"/>
                    <a:pt x="3" y="5"/>
                    <a:pt x="5" y="4"/>
                  </a:cubicBezTo>
                  <a:cubicBezTo>
                    <a:pt x="12" y="0"/>
                    <a:pt x="7" y="16"/>
                    <a:pt x="0" y="13"/>
                  </a:cubicBezTo>
                  <a:cubicBezTo>
                    <a:pt x="0" y="12"/>
                    <a:pt x="0" y="12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Freeform 90"/>
            <p:cNvSpPr>
              <a:spLocks/>
            </p:cNvSpPr>
            <p:nvPr/>
          </p:nvSpPr>
          <p:spPr bwMode="auto">
            <a:xfrm>
              <a:off x="6013538" y="2697826"/>
              <a:ext cx="83646" cy="60028"/>
            </a:xfrm>
            <a:custGeom>
              <a:avLst/>
              <a:gdLst>
                <a:gd name="T0" fmla="*/ 23 w 36"/>
                <a:gd name="T1" fmla="*/ 24 h 26"/>
                <a:gd name="T2" fmla="*/ 12 w 36"/>
                <a:gd name="T3" fmla="*/ 19 h 26"/>
                <a:gd name="T4" fmla="*/ 5 w 36"/>
                <a:gd name="T5" fmla="*/ 10 h 26"/>
                <a:gd name="T6" fmla="*/ 1 w 36"/>
                <a:gd name="T7" fmla="*/ 0 h 26"/>
                <a:gd name="T8" fmla="*/ 11 w 36"/>
                <a:gd name="T9" fmla="*/ 5 h 26"/>
                <a:gd name="T10" fmla="*/ 20 w 36"/>
                <a:gd name="T11" fmla="*/ 8 h 26"/>
                <a:gd name="T12" fmla="*/ 32 w 36"/>
                <a:gd name="T13" fmla="*/ 16 h 26"/>
                <a:gd name="T14" fmla="*/ 23 w 36"/>
                <a:gd name="T15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26">
                  <a:moveTo>
                    <a:pt x="23" y="24"/>
                  </a:moveTo>
                  <a:cubicBezTo>
                    <a:pt x="20" y="23"/>
                    <a:pt x="16" y="21"/>
                    <a:pt x="12" y="19"/>
                  </a:cubicBezTo>
                  <a:cubicBezTo>
                    <a:pt x="8" y="16"/>
                    <a:pt x="9" y="14"/>
                    <a:pt x="5" y="10"/>
                  </a:cubicBezTo>
                  <a:cubicBezTo>
                    <a:pt x="2" y="6"/>
                    <a:pt x="0" y="7"/>
                    <a:pt x="1" y="0"/>
                  </a:cubicBezTo>
                  <a:cubicBezTo>
                    <a:pt x="4" y="0"/>
                    <a:pt x="8" y="3"/>
                    <a:pt x="11" y="5"/>
                  </a:cubicBezTo>
                  <a:cubicBezTo>
                    <a:pt x="14" y="6"/>
                    <a:pt x="17" y="7"/>
                    <a:pt x="20" y="8"/>
                  </a:cubicBezTo>
                  <a:cubicBezTo>
                    <a:pt x="24" y="9"/>
                    <a:pt x="30" y="12"/>
                    <a:pt x="32" y="16"/>
                  </a:cubicBezTo>
                  <a:cubicBezTo>
                    <a:pt x="36" y="22"/>
                    <a:pt x="29" y="26"/>
                    <a:pt x="2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Freeform 91"/>
            <p:cNvSpPr>
              <a:spLocks/>
            </p:cNvSpPr>
            <p:nvPr/>
          </p:nvSpPr>
          <p:spPr bwMode="auto">
            <a:xfrm>
              <a:off x="5836406" y="2645671"/>
              <a:ext cx="151546" cy="114151"/>
            </a:xfrm>
            <a:custGeom>
              <a:avLst/>
              <a:gdLst>
                <a:gd name="T0" fmla="*/ 61 w 65"/>
                <a:gd name="T1" fmla="*/ 39 h 49"/>
                <a:gd name="T2" fmla="*/ 50 w 65"/>
                <a:gd name="T3" fmla="*/ 33 h 49"/>
                <a:gd name="T4" fmla="*/ 47 w 65"/>
                <a:gd name="T5" fmla="*/ 21 h 49"/>
                <a:gd name="T6" fmla="*/ 44 w 65"/>
                <a:gd name="T7" fmla="*/ 35 h 49"/>
                <a:gd name="T8" fmla="*/ 49 w 65"/>
                <a:gd name="T9" fmla="*/ 43 h 49"/>
                <a:gd name="T10" fmla="*/ 41 w 65"/>
                <a:gd name="T11" fmla="*/ 41 h 49"/>
                <a:gd name="T12" fmla="*/ 39 w 65"/>
                <a:gd name="T13" fmla="*/ 39 h 49"/>
                <a:gd name="T14" fmla="*/ 37 w 65"/>
                <a:gd name="T15" fmla="*/ 42 h 49"/>
                <a:gd name="T16" fmla="*/ 30 w 65"/>
                <a:gd name="T17" fmla="*/ 45 h 49"/>
                <a:gd name="T18" fmla="*/ 26 w 65"/>
                <a:gd name="T19" fmla="*/ 40 h 49"/>
                <a:gd name="T20" fmla="*/ 23 w 65"/>
                <a:gd name="T21" fmla="*/ 49 h 49"/>
                <a:gd name="T22" fmla="*/ 9 w 65"/>
                <a:gd name="T23" fmla="*/ 41 h 49"/>
                <a:gd name="T24" fmla="*/ 5 w 65"/>
                <a:gd name="T25" fmla="*/ 34 h 49"/>
                <a:gd name="T26" fmla="*/ 1 w 65"/>
                <a:gd name="T27" fmla="*/ 27 h 49"/>
                <a:gd name="T28" fmla="*/ 8 w 65"/>
                <a:gd name="T29" fmla="*/ 22 h 49"/>
                <a:gd name="T30" fmla="*/ 7 w 65"/>
                <a:gd name="T31" fmla="*/ 12 h 49"/>
                <a:gd name="T32" fmla="*/ 10 w 65"/>
                <a:gd name="T33" fmla="*/ 4 h 49"/>
                <a:gd name="T34" fmla="*/ 18 w 65"/>
                <a:gd name="T35" fmla="*/ 4 h 49"/>
                <a:gd name="T36" fmla="*/ 30 w 65"/>
                <a:gd name="T37" fmla="*/ 20 h 49"/>
                <a:gd name="T38" fmla="*/ 33 w 65"/>
                <a:gd name="T39" fmla="*/ 7 h 49"/>
                <a:gd name="T40" fmla="*/ 43 w 65"/>
                <a:gd name="T41" fmla="*/ 8 h 49"/>
                <a:gd name="T42" fmla="*/ 46 w 65"/>
                <a:gd name="T43" fmla="*/ 14 h 49"/>
                <a:gd name="T44" fmla="*/ 53 w 65"/>
                <a:gd name="T45" fmla="*/ 11 h 49"/>
                <a:gd name="T46" fmla="*/ 62 w 65"/>
                <a:gd name="T47" fmla="*/ 18 h 49"/>
                <a:gd name="T48" fmla="*/ 61 w 65"/>
                <a:gd name="T49" fmla="*/ 3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" h="49">
                  <a:moveTo>
                    <a:pt x="61" y="39"/>
                  </a:moveTo>
                  <a:cubicBezTo>
                    <a:pt x="56" y="42"/>
                    <a:pt x="53" y="34"/>
                    <a:pt x="50" y="33"/>
                  </a:cubicBezTo>
                  <a:cubicBezTo>
                    <a:pt x="50" y="29"/>
                    <a:pt x="49" y="25"/>
                    <a:pt x="47" y="21"/>
                  </a:cubicBezTo>
                  <a:cubicBezTo>
                    <a:pt x="39" y="26"/>
                    <a:pt x="47" y="30"/>
                    <a:pt x="44" y="35"/>
                  </a:cubicBezTo>
                  <a:cubicBezTo>
                    <a:pt x="44" y="37"/>
                    <a:pt x="55" y="41"/>
                    <a:pt x="49" y="43"/>
                  </a:cubicBezTo>
                  <a:cubicBezTo>
                    <a:pt x="48" y="44"/>
                    <a:pt x="43" y="41"/>
                    <a:pt x="41" y="41"/>
                  </a:cubicBezTo>
                  <a:cubicBezTo>
                    <a:pt x="41" y="41"/>
                    <a:pt x="40" y="39"/>
                    <a:pt x="39" y="39"/>
                  </a:cubicBezTo>
                  <a:cubicBezTo>
                    <a:pt x="38" y="39"/>
                    <a:pt x="39" y="41"/>
                    <a:pt x="37" y="42"/>
                  </a:cubicBezTo>
                  <a:cubicBezTo>
                    <a:pt x="35" y="43"/>
                    <a:pt x="34" y="45"/>
                    <a:pt x="30" y="45"/>
                  </a:cubicBezTo>
                  <a:cubicBezTo>
                    <a:pt x="26" y="44"/>
                    <a:pt x="28" y="43"/>
                    <a:pt x="26" y="40"/>
                  </a:cubicBezTo>
                  <a:cubicBezTo>
                    <a:pt x="21" y="36"/>
                    <a:pt x="22" y="45"/>
                    <a:pt x="23" y="49"/>
                  </a:cubicBezTo>
                  <a:cubicBezTo>
                    <a:pt x="18" y="49"/>
                    <a:pt x="13" y="44"/>
                    <a:pt x="9" y="41"/>
                  </a:cubicBezTo>
                  <a:cubicBezTo>
                    <a:pt x="7" y="38"/>
                    <a:pt x="7" y="36"/>
                    <a:pt x="5" y="34"/>
                  </a:cubicBezTo>
                  <a:cubicBezTo>
                    <a:pt x="4" y="32"/>
                    <a:pt x="0" y="30"/>
                    <a:pt x="1" y="27"/>
                  </a:cubicBezTo>
                  <a:cubicBezTo>
                    <a:pt x="2" y="24"/>
                    <a:pt x="7" y="25"/>
                    <a:pt x="8" y="22"/>
                  </a:cubicBezTo>
                  <a:cubicBezTo>
                    <a:pt x="9" y="20"/>
                    <a:pt x="6" y="15"/>
                    <a:pt x="7" y="12"/>
                  </a:cubicBezTo>
                  <a:cubicBezTo>
                    <a:pt x="7" y="9"/>
                    <a:pt x="7" y="6"/>
                    <a:pt x="10" y="4"/>
                  </a:cubicBezTo>
                  <a:cubicBezTo>
                    <a:pt x="12" y="2"/>
                    <a:pt x="17" y="0"/>
                    <a:pt x="18" y="4"/>
                  </a:cubicBezTo>
                  <a:cubicBezTo>
                    <a:pt x="22" y="7"/>
                    <a:pt x="30" y="14"/>
                    <a:pt x="30" y="20"/>
                  </a:cubicBezTo>
                  <a:cubicBezTo>
                    <a:pt x="38" y="20"/>
                    <a:pt x="33" y="10"/>
                    <a:pt x="33" y="7"/>
                  </a:cubicBezTo>
                  <a:cubicBezTo>
                    <a:pt x="35" y="0"/>
                    <a:pt x="41" y="5"/>
                    <a:pt x="43" y="8"/>
                  </a:cubicBezTo>
                  <a:cubicBezTo>
                    <a:pt x="43" y="9"/>
                    <a:pt x="45" y="13"/>
                    <a:pt x="46" y="14"/>
                  </a:cubicBezTo>
                  <a:cubicBezTo>
                    <a:pt x="49" y="15"/>
                    <a:pt x="51" y="12"/>
                    <a:pt x="53" y="11"/>
                  </a:cubicBezTo>
                  <a:cubicBezTo>
                    <a:pt x="58" y="10"/>
                    <a:pt x="59" y="15"/>
                    <a:pt x="62" y="18"/>
                  </a:cubicBezTo>
                  <a:cubicBezTo>
                    <a:pt x="64" y="21"/>
                    <a:pt x="65" y="36"/>
                    <a:pt x="61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Freeform 92"/>
            <p:cNvSpPr>
              <a:spLocks/>
            </p:cNvSpPr>
            <p:nvPr/>
          </p:nvSpPr>
          <p:spPr bwMode="auto">
            <a:xfrm>
              <a:off x="3053479" y="3170176"/>
              <a:ext cx="214526" cy="170243"/>
            </a:xfrm>
            <a:custGeom>
              <a:avLst/>
              <a:gdLst>
                <a:gd name="T0" fmla="*/ 78 w 92"/>
                <a:gd name="T1" fmla="*/ 41 h 73"/>
                <a:gd name="T2" fmla="*/ 74 w 92"/>
                <a:gd name="T3" fmla="*/ 50 h 73"/>
                <a:gd name="T4" fmla="*/ 53 w 92"/>
                <a:gd name="T5" fmla="*/ 64 h 73"/>
                <a:gd name="T6" fmla="*/ 34 w 92"/>
                <a:gd name="T7" fmla="*/ 61 h 73"/>
                <a:gd name="T8" fmla="*/ 12 w 92"/>
                <a:gd name="T9" fmla="*/ 51 h 73"/>
                <a:gd name="T10" fmla="*/ 23 w 92"/>
                <a:gd name="T11" fmla="*/ 47 h 73"/>
                <a:gd name="T12" fmla="*/ 8 w 92"/>
                <a:gd name="T13" fmla="*/ 39 h 73"/>
                <a:gd name="T14" fmla="*/ 20 w 92"/>
                <a:gd name="T15" fmla="*/ 29 h 73"/>
                <a:gd name="T16" fmla="*/ 3 w 92"/>
                <a:gd name="T17" fmla="*/ 25 h 73"/>
                <a:gd name="T18" fmla="*/ 15 w 92"/>
                <a:gd name="T19" fmla="*/ 21 h 73"/>
                <a:gd name="T20" fmla="*/ 15 w 92"/>
                <a:gd name="T21" fmla="*/ 0 h 73"/>
                <a:gd name="T22" fmla="*/ 27 w 92"/>
                <a:gd name="T23" fmla="*/ 18 h 73"/>
                <a:gd name="T24" fmla="*/ 29 w 92"/>
                <a:gd name="T25" fmla="*/ 27 h 73"/>
                <a:gd name="T26" fmla="*/ 32 w 92"/>
                <a:gd name="T27" fmla="*/ 14 h 73"/>
                <a:gd name="T28" fmla="*/ 35 w 92"/>
                <a:gd name="T29" fmla="*/ 17 h 73"/>
                <a:gd name="T30" fmla="*/ 40 w 92"/>
                <a:gd name="T31" fmla="*/ 20 h 73"/>
                <a:gd name="T32" fmla="*/ 46 w 92"/>
                <a:gd name="T33" fmla="*/ 16 h 73"/>
                <a:gd name="T34" fmla="*/ 52 w 92"/>
                <a:gd name="T35" fmla="*/ 16 h 73"/>
                <a:gd name="T36" fmla="*/ 54 w 92"/>
                <a:gd name="T37" fmla="*/ 19 h 73"/>
                <a:gd name="T38" fmla="*/ 67 w 92"/>
                <a:gd name="T39" fmla="*/ 4 h 73"/>
                <a:gd name="T40" fmla="*/ 80 w 92"/>
                <a:gd name="T41" fmla="*/ 19 h 73"/>
                <a:gd name="T42" fmla="*/ 78 w 92"/>
                <a:gd name="T43" fmla="*/ 4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2" h="73">
                  <a:moveTo>
                    <a:pt x="78" y="41"/>
                  </a:moveTo>
                  <a:cubicBezTo>
                    <a:pt x="76" y="46"/>
                    <a:pt x="78" y="48"/>
                    <a:pt x="74" y="50"/>
                  </a:cubicBezTo>
                  <a:cubicBezTo>
                    <a:pt x="67" y="56"/>
                    <a:pt x="59" y="56"/>
                    <a:pt x="53" y="64"/>
                  </a:cubicBezTo>
                  <a:cubicBezTo>
                    <a:pt x="47" y="73"/>
                    <a:pt x="41" y="65"/>
                    <a:pt x="34" y="61"/>
                  </a:cubicBezTo>
                  <a:cubicBezTo>
                    <a:pt x="26" y="56"/>
                    <a:pt x="16" y="60"/>
                    <a:pt x="12" y="51"/>
                  </a:cubicBezTo>
                  <a:cubicBezTo>
                    <a:pt x="13" y="47"/>
                    <a:pt x="19" y="47"/>
                    <a:pt x="23" y="47"/>
                  </a:cubicBezTo>
                  <a:cubicBezTo>
                    <a:pt x="24" y="39"/>
                    <a:pt x="8" y="46"/>
                    <a:pt x="8" y="39"/>
                  </a:cubicBezTo>
                  <a:cubicBezTo>
                    <a:pt x="8" y="35"/>
                    <a:pt x="25" y="37"/>
                    <a:pt x="20" y="29"/>
                  </a:cubicBezTo>
                  <a:cubicBezTo>
                    <a:pt x="15" y="22"/>
                    <a:pt x="6" y="34"/>
                    <a:pt x="3" y="25"/>
                  </a:cubicBezTo>
                  <a:cubicBezTo>
                    <a:pt x="0" y="16"/>
                    <a:pt x="10" y="19"/>
                    <a:pt x="15" y="21"/>
                  </a:cubicBezTo>
                  <a:cubicBezTo>
                    <a:pt x="17" y="17"/>
                    <a:pt x="8" y="1"/>
                    <a:pt x="15" y="0"/>
                  </a:cubicBezTo>
                  <a:cubicBezTo>
                    <a:pt x="19" y="6"/>
                    <a:pt x="24" y="11"/>
                    <a:pt x="27" y="18"/>
                  </a:cubicBezTo>
                  <a:cubicBezTo>
                    <a:pt x="25" y="20"/>
                    <a:pt x="24" y="31"/>
                    <a:pt x="29" y="27"/>
                  </a:cubicBezTo>
                  <a:cubicBezTo>
                    <a:pt x="30" y="27"/>
                    <a:pt x="33" y="15"/>
                    <a:pt x="32" y="14"/>
                  </a:cubicBezTo>
                  <a:cubicBezTo>
                    <a:pt x="36" y="14"/>
                    <a:pt x="33" y="16"/>
                    <a:pt x="35" y="17"/>
                  </a:cubicBezTo>
                  <a:cubicBezTo>
                    <a:pt x="36" y="18"/>
                    <a:pt x="37" y="19"/>
                    <a:pt x="40" y="20"/>
                  </a:cubicBezTo>
                  <a:cubicBezTo>
                    <a:pt x="41" y="16"/>
                    <a:pt x="43" y="16"/>
                    <a:pt x="46" y="16"/>
                  </a:cubicBezTo>
                  <a:cubicBezTo>
                    <a:pt x="48" y="16"/>
                    <a:pt x="50" y="15"/>
                    <a:pt x="52" y="16"/>
                  </a:cubicBezTo>
                  <a:cubicBezTo>
                    <a:pt x="53" y="16"/>
                    <a:pt x="52" y="19"/>
                    <a:pt x="54" y="19"/>
                  </a:cubicBezTo>
                  <a:cubicBezTo>
                    <a:pt x="58" y="19"/>
                    <a:pt x="67" y="7"/>
                    <a:pt x="67" y="4"/>
                  </a:cubicBezTo>
                  <a:cubicBezTo>
                    <a:pt x="75" y="5"/>
                    <a:pt x="74" y="15"/>
                    <a:pt x="80" y="19"/>
                  </a:cubicBezTo>
                  <a:cubicBezTo>
                    <a:pt x="92" y="26"/>
                    <a:pt x="82" y="33"/>
                    <a:pt x="78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Freeform 93"/>
            <p:cNvSpPr>
              <a:spLocks/>
            </p:cNvSpPr>
            <p:nvPr/>
          </p:nvSpPr>
          <p:spPr bwMode="auto">
            <a:xfrm>
              <a:off x="5759650" y="4763372"/>
              <a:ext cx="333597" cy="174179"/>
            </a:xfrm>
            <a:custGeom>
              <a:avLst/>
              <a:gdLst>
                <a:gd name="T0" fmla="*/ 122 w 143"/>
                <a:gd name="T1" fmla="*/ 65 h 75"/>
                <a:gd name="T2" fmla="*/ 113 w 143"/>
                <a:gd name="T3" fmla="*/ 62 h 75"/>
                <a:gd name="T4" fmla="*/ 108 w 143"/>
                <a:gd name="T5" fmla="*/ 55 h 75"/>
                <a:gd name="T6" fmla="*/ 93 w 143"/>
                <a:gd name="T7" fmla="*/ 43 h 75"/>
                <a:gd name="T8" fmla="*/ 87 w 143"/>
                <a:gd name="T9" fmla="*/ 59 h 75"/>
                <a:gd name="T10" fmla="*/ 73 w 143"/>
                <a:gd name="T11" fmla="*/ 56 h 75"/>
                <a:gd name="T12" fmla="*/ 59 w 143"/>
                <a:gd name="T13" fmla="*/ 50 h 75"/>
                <a:gd name="T14" fmla="*/ 45 w 143"/>
                <a:gd name="T15" fmla="*/ 52 h 75"/>
                <a:gd name="T16" fmla="*/ 48 w 143"/>
                <a:gd name="T17" fmla="*/ 41 h 75"/>
                <a:gd name="T18" fmla="*/ 29 w 143"/>
                <a:gd name="T19" fmla="*/ 22 h 75"/>
                <a:gd name="T20" fmla="*/ 15 w 143"/>
                <a:gd name="T21" fmla="*/ 16 h 75"/>
                <a:gd name="T22" fmla="*/ 1 w 143"/>
                <a:gd name="T23" fmla="*/ 13 h 75"/>
                <a:gd name="T24" fmla="*/ 3 w 143"/>
                <a:gd name="T25" fmla="*/ 7 h 75"/>
                <a:gd name="T26" fmla="*/ 10 w 143"/>
                <a:gd name="T27" fmla="*/ 9 h 75"/>
                <a:gd name="T28" fmla="*/ 17 w 143"/>
                <a:gd name="T29" fmla="*/ 7 h 75"/>
                <a:gd name="T30" fmla="*/ 28 w 143"/>
                <a:gd name="T31" fmla="*/ 12 h 75"/>
                <a:gd name="T32" fmla="*/ 41 w 143"/>
                <a:gd name="T33" fmla="*/ 3 h 75"/>
                <a:gd name="T34" fmla="*/ 57 w 143"/>
                <a:gd name="T35" fmla="*/ 3 h 75"/>
                <a:gd name="T36" fmla="*/ 88 w 143"/>
                <a:gd name="T37" fmla="*/ 17 h 75"/>
                <a:gd name="T38" fmla="*/ 101 w 143"/>
                <a:gd name="T39" fmla="*/ 27 h 75"/>
                <a:gd name="T40" fmla="*/ 113 w 143"/>
                <a:gd name="T41" fmla="*/ 34 h 75"/>
                <a:gd name="T42" fmla="*/ 120 w 143"/>
                <a:gd name="T43" fmla="*/ 40 h 75"/>
                <a:gd name="T44" fmla="*/ 131 w 143"/>
                <a:gd name="T45" fmla="*/ 56 h 75"/>
                <a:gd name="T46" fmla="*/ 143 w 143"/>
                <a:gd name="T47" fmla="*/ 67 h 75"/>
                <a:gd name="T48" fmla="*/ 122 w 143"/>
                <a:gd name="T49" fmla="*/ 6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3" h="75">
                  <a:moveTo>
                    <a:pt x="122" y="65"/>
                  </a:moveTo>
                  <a:cubicBezTo>
                    <a:pt x="119" y="64"/>
                    <a:pt x="115" y="63"/>
                    <a:pt x="113" y="62"/>
                  </a:cubicBezTo>
                  <a:cubicBezTo>
                    <a:pt x="109" y="60"/>
                    <a:pt x="109" y="58"/>
                    <a:pt x="108" y="55"/>
                  </a:cubicBezTo>
                  <a:cubicBezTo>
                    <a:pt x="106" y="51"/>
                    <a:pt x="98" y="41"/>
                    <a:pt x="93" y="43"/>
                  </a:cubicBezTo>
                  <a:cubicBezTo>
                    <a:pt x="86" y="44"/>
                    <a:pt x="89" y="55"/>
                    <a:pt x="87" y="59"/>
                  </a:cubicBezTo>
                  <a:cubicBezTo>
                    <a:pt x="81" y="60"/>
                    <a:pt x="77" y="59"/>
                    <a:pt x="73" y="56"/>
                  </a:cubicBezTo>
                  <a:cubicBezTo>
                    <a:pt x="68" y="52"/>
                    <a:pt x="66" y="49"/>
                    <a:pt x="59" y="50"/>
                  </a:cubicBezTo>
                  <a:cubicBezTo>
                    <a:pt x="55" y="51"/>
                    <a:pt x="50" y="55"/>
                    <a:pt x="45" y="52"/>
                  </a:cubicBezTo>
                  <a:cubicBezTo>
                    <a:pt x="40" y="48"/>
                    <a:pt x="47" y="45"/>
                    <a:pt x="48" y="41"/>
                  </a:cubicBezTo>
                  <a:cubicBezTo>
                    <a:pt x="51" y="32"/>
                    <a:pt x="34" y="24"/>
                    <a:pt x="29" y="22"/>
                  </a:cubicBezTo>
                  <a:cubicBezTo>
                    <a:pt x="24" y="20"/>
                    <a:pt x="19" y="16"/>
                    <a:pt x="15" y="16"/>
                  </a:cubicBezTo>
                  <a:cubicBezTo>
                    <a:pt x="10" y="15"/>
                    <a:pt x="3" y="19"/>
                    <a:pt x="1" y="13"/>
                  </a:cubicBezTo>
                  <a:cubicBezTo>
                    <a:pt x="0" y="11"/>
                    <a:pt x="1" y="9"/>
                    <a:pt x="3" y="7"/>
                  </a:cubicBezTo>
                  <a:cubicBezTo>
                    <a:pt x="5" y="7"/>
                    <a:pt x="8" y="9"/>
                    <a:pt x="10" y="9"/>
                  </a:cubicBezTo>
                  <a:cubicBezTo>
                    <a:pt x="15" y="10"/>
                    <a:pt x="14" y="8"/>
                    <a:pt x="17" y="7"/>
                  </a:cubicBezTo>
                  <a:cubicBezTo>
                    <a:pt x="21" y="7"/>
                    <a:pt x="23" y="12"/>
                    <a:pt x="28" y="12"/>
                  </a:cubicBezTo>
                  <a:cubicBezTo>
                    <a:pt x="34" y="13"/>
                    <a:pt x="37" y="6"/>
                    <a:pt x="41" y="3"/>
                  </a:cubicBezTo>
                  <a:cubicBezTo>
                    <a:pt x="46" y="0"/>
                    <a:pt x="51" y="0"/>
                    <a:pt x="57" y="3"/>
                  </a:cubicBezTo>
                  <a:cubicBezTo>
                    <a:pt x="67" y="8"/>
                    <a:pt x="78" y="12"/>
                    <a:pt x="88" y="17"/>
                  </a:cubicBezTo>
                  <a:cubicBezTo>
                    <a:pt x="94" y="19"/>
                    <a:pt x="97" y="23"/>
                    <a:pt x="101" y="27"/>
                  </a:cubicBezTo>
                  <a:cubicBezTo>
                    <a:pt x="105" y="30"/>
                    <a:pt x="109" y="31"/>
                    <a:pt x="113" y="34"/>
                  </a:cubicBezTo>
                  <a:cubicBezTo>
                    <a:pt x="115" y="35"/>
                    <a:pt x="118" y="38"/>
                    <a:pt x="120" y="40"/>
                  </a:cubicBezTo>
                  <a:cubicBezTo>
                    <a:pt x="115" y="47"/>
                    <a:pt x="127" y="51"/>
                    <a:pt x="131" y="56"/>
                  </a:cubicBezTo>
                  <a:cubicBezTo>
                    <a:pt x="134" y="59"/>
                    <a:pt x="142" y="63"/>
                    <a:pt x="143" y="67"/>
                  </a:cubicBezTo>
                  <a:cubicBezTo>
                    <a:pt x="143" y="75"/>
                    <a:pt x="125" y="67"/>
                    <a:pt x="122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Freeform 94"/>
            <p:cNvSpPr>
              <a:spLocks/>
            </p:cNvSpPr>
            <p:nvPr/>
          </p:nvSpPr>
          <p:spPr bwMode="auto">
            <a:xfrm>
              <a:off x="6044044" y="4768292"/>
              <a:ext cx="102342" cy="83646"/>
            </a:xfrm>
            <a:custGeom>
              <a:avLst/>
              <a:gdLst>
                <a:gd name="T0" fmla="*/ 37 w 44"/>
                <a:gd name="T1" fmla="*/ 13 h 36"/>
                <a:gd name="T2" fmla="*/ 16 w 44"/>
                <a:gd name="T3" fmla="*/ 35 h 36"/>
                <a:gd name="T4" fmla="*/ 4 w 44"/>
                <a:gd name="T5" fmla="*/ 29 h 36"/>
                <a:gd name="T6" fmla="*/ 21 w 44"/>
                <a:gd name="T7" fmla="*/ 25 h 36"/>
                <a:gd name="T8" fmla="*/ 27 w 44"/>
                <a:gd name="T9" fmla="*/ 13 h 36"/>
                <a:gd name="T10" fmla="*/ 23 w 44"/>
                <a:gd name="T11" fmla="*/ 2 h 36"/>
                <a:gd name="T12" fmla="*/ 30 w 44"/>
                <a:gd name="T13" fmla="*/ 7 h 36"/>
                <a:gd name="T14" fmla="*/ 37 w 44"/>
                <a:gd name="T15" fmla="*/ 1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36">
                  <a:moveTo>
                    <a:pt x="37" y="13"/>
                  </a:moveTo>
                  <a:cubicBezTo>
                    <a:pt x="44" y="21"/>
                    <a:pt x="23" y="35"/>
                    <a:pt x="16" y="35"/>
                  </a:cubicBezTo>
                  <a:cubicBezTo>
                    <a:pt x="13" y="35"/>
                    <a:pt x="0" y="36"/>
                    <a:pt x="4" y="29"/>
                  </a:cubicBezTo>
                  <a:cubicBezTo>
                    <a:pt x="6" y="25"/>
                    <a:pt x="17" y="28"/>
                    <a:pt x="21" y="25"/>
                  </a:cubicBezTo>
                  <a:cubicBezTo>
                    <a:pt x="25" y="22"/>
                    <a:pt x="22" y="14"/>
                    <a:pt x="27" y="13"/>
                  </a:cubicBezTo>
                  <a:cubicBezTo>
                    <a:pt x="27" y="9"/>
                    <a:pt x="22" y="7"/>
                    <a:pt x="23" y="2"/>
                  </a:cubicBezTo>
                  <a:cubicBezTo>
                    <a:pt x="27" y="0"/>
                    <a:pt x="28" y="4"/>
                    <a:pt x="30" y="7"/>
                  </a:cubicBezTo>
                  <a:cubicBezTo>
                    <a:pt x="32" y="9"/>
                    <a:pt x="35" y="11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95"/>
            <p:cNvSpPr>
              <a:spLocks/>
            </p:cNvSpPr>
            <p:nvPr/>
          </p:nvSpPr>
          <p:spPr bwMode="auto">
            <a:xfrm>
              <a:off x="5740953" y="4744675"/>
              <a:ext cx="65932" cy="32474"/>
            </a:xfrm>
            <a:custGeom>
              <a:avLst/>
              <a:gdLst>
                <a:gd name="T0" fmla="*/ 5 w 28"/>
                <a:gd name="T1" fmla="*/ 11 h 14"/>
                <a:gd name="T2" fmla="*/ 8 w 28"/>
                <a:gd name="T3" fmla="*/ 2 h 14"/>
                <a:gd name="T4" fmla="*/ 14 w 28"/>
                <a:gd name="T5" fmla="*/ 1 h 14"/>
                <a:gd name="T6" fmla="*/ 16 w 28"/>
                <a:gd name="T7" fmla="*/ 0 h 14"/>
                <a:gd name="T8" fmla="*/ 25 w 28"/>
                <a:gd name="T9" fmla="*/ 10 h 14"/>
                <a:gd name="T10" fmla="*/ 5 w 28"/>
                <a:gd name="T11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5" y="11"/>
                  </a:moveTo>
                  <a:cubicBezTo>
                    <a:pt x="0" y="7"/>
                    <a:pt x="1" y="2"/>
                    <a:pt x="8" y="2"/>
                  </a:cubicBezTo>
                  <a:cubicBezTo>
                    <a:pt x="10" y="2"/>
                    <a:pt x="12" y="2"/>
                    <a:pt x="14" y="1"/>
                  </a:cubicBezTo>
                  <a:cubicBezTo>
                    <a:pt x="14" y="1"/>
                    <a:pt x="15" y="0"/>
                    <a:pt x="16" y="0"/>
                  </a:cubicBezTo>
                  <a:cubicBezTo>
                    <a:pt x="20" y="0"/>
                    <a:pt x="28" y="6"/>
                    <a:pt x="25" y="10"/>
                  </a:cubicBezTo>
                  <a:cubicBezTo>
                    <a:pt x="22" y="14"/>
                    <a:pt x="9" y="10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96"/>
            <p:cNvSpPr>
              <a:spLocks/>
            </p:cNvSpPr>
            <p:nvPr/>
          </p:nvSpPr>
          <p:spPr bwMode="auto">
            <a:xfrm>
              <a:off x="5646483" y="4784037"/>
              <a:ext cx="39362" cy="35426"/>
            </a:xfrm>
            <a:custGeom>
              <a:avLst/>
              <a:gdLst>
                <a:gd name="T0" fmla="*/ 16 w 17"/>
                <a:gd name="T1" fmla="*/ 8 h 15"/>
                <a:gd name="T2" fmla="*/ 4 w 17"/>
                <a:gd name="T3" fmla="*/ 3 h 15"/>
                <a:gd name="T4" fmla="*/ 16 w 17"/>
                <a:gd name="T5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5">
                  <a:moveTo>
                    <a:pt x="16" y="8"/>
                  </a:moveTo>
                  <a:cubicBezTo>
                    <a:pt x="16" y="15"/>
                    <a:pt x="0" y="7"/>
                    <a:pt x="4" y="3"/>
                  </a:cubicBezTo>
                  <a:cubicBezTo>
                    <a:pt x="7" y="0"/>
                    <a:pt x="17" y="4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97"/>
            <p:cNvSpPr>
              <a:spLocks/>
            </p:cNvSpPr>
            <p:nvPr/>
          </p:nvSpPr>
          <p:spPr bwMode="auto">
            <a:xfrm>
              <a:off x="5682893" y="4777149"/>
              <a:ext cx="76757" cy="32474"/>
            </a:xfrm>
            <a:custGeom>
              <a:avLst/>
              <a:gdLst>
                <a:gd name="T0" fmla="*/ 19 w 33"/>
                <a:gd name="T1" fmla="*/ 6 h 14"/>
                <a:gd name="T2" fmla="*/ 28 w 33"/>
                <a:gd name="T3" fmla="*/ 12 h 14"/>
                <a:gd name="T4" fmla="*/ 16 w 33"/>
                <a:gd name="T5" fmla="*/ 10 h 14"/>
                <a:gd name="T6" fmla="*/ 5 w 33"/>
                <a:gd name="T7" fmla="*/ 5 h 14"/>
                <a:gd name="T8" fmla="*/ 19 w 33"/>
                <a:gd name="T9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">
                  <a:moveTo>
                    <a:pt x="19" y="6"/>
                  </a:moveTo>
                  <a:cubicBezTo>
                    <a:pt x="21" y="6"/>
                    <a:pt x="33" y="8"/>
                    <a:pt x="28" y="12"/>
                  </a:cubicBezTo>
                  <a:cubicBezTo>
                    <a:pt x="25" y="14"/>
                    <a:pt x="19" y="10"/>
                    <a:pt x="16" y="10"/>
                  </a:cubicBezTo>
                  <a:cubicBezTo>
                    <a:pt x="13" y="10"/>
                    <a:pt x="0" y="12"/>
                    <a:pt x="5" y="5"/>
                  </a:cubicBezTo>
                  <a:cubicBezTo>
                    <a:pt x="9" y="0"/>
                    <a:pt x="15" y="4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98"/>
            <p:cNvSpPr>
              <a:spLocks/>
            </p:cNvSpPr>
            <p:nvPr/>
          </p:nvSpPr>
          <p:spPr bwMode="auto">
            <a:xfrm>
              <a:off x="5676005" y="4691536"/>
              <a:ext cx="39362" cy="51171"/>
            </a:xfrm>
            <a:custGeom>
              <a:avLst/>
              <a:gdLst>
                <a:gd name="T0" fmla="*/ 12 w 17"/>
                <a:gd name="T1" fmla="*/ 20 h 22"/>
                <a:gd name="T2" fmla="*/ 2 w 17"/>
                <a:gd name="T3" fmla="*/ 17 h 22"/>
                <a:gd name="T4" fmla="*/ 6 w 17"/>
                <a:gd name="T5" fmla="*/ 7 h 22"/>
                <a:gd name="T6" fmla="*/ 8 w 17"/>
                <a:gd name="T7" fmla="*/ 2 h 22"/>
                <a:gd name="T8" fmla="*/ 13 w 17"/>
                <a:gd name="T9" fmla="*/ 0 h 22"/>
                <a:gd name="T10" fmla="*/ 12 w 17"/>
                <a:gd name="T11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2">
                  <a:moveTo>
                    <a:pt x="12" y="20"/>
                  </a:moveTo>
                  <a:cubicBezTo>
                    <a:pt x="8" y="22"/>
                    <a:pt x="3" y="19"/>
                    <a:pt x="2" y="17"/>
                  </a:cubicBezTo>
                  <a:cubicBezTo>
                    <a:pt x="0" y="11"/>
                    <a:pt x="3" y="11"/>
                    <a:pt x="6" y="7"/>
                  </a:cubicBezTo>
                  <a:cubicBezTo>
                    <a:pt x="7" y="5"/>
                    <a:pt x="6" y="4"/>
                    <a:pt x="8" y="2"/>
                  </a:cubicBezTo>
                  <a:cubicBezTo>
                    <a:pt x="9" y="1"/>
                    <a:pt x="11" y="0"/>
                    <a:pt x="13" y="0"/>
                  </a:cubicBezTo>
                  <a:cubicBezTo>
                    <a:pt x="17" y="2"/>
                    <a:pt x="14" y="18"/>
                    <a:pt x="1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99"/>
            <p:cNvSpPr>
              <a:spLocks/>
            </p:cNvSpPr>
            <p:nvPr/>
          </p:nvSpPr>
          <p:spPr bwMode="auto">
            <a:xfrm>
              <a:off x="5527411" y="4698424"/>
              <a:ext cx="132849" cy="148594"/>
            </a:xfrm>
            <a:custGeom>
              <a:avLst/>
              <a:gdLst>
                <a:gd name="T0" fmla="*/ 44 w 57"/>
                <a:gd name="T1" fmla="*/ 23 h 64"/>
                <a:gd name="T2" fmla="*/ 35 w 57"/>
                <a:gd name="T3" fmla="*/ 26 h 64"/>
                <a:gd name="T4" fmla="*/ 27 w 57"/>
                <a:gd name="T5" fmla="*/ 34 h 64"/>
                <a:gd name="T6" fmla="*/ 35 w 57"/>
                <a:gd name="T7" fmla="*/ 40 h 64"/>
                <a:gd name="T8" fmla="*/ 38 w 57"/>
                <a:gd name="T9" fmla="*/ 52 h 64"/>
                <a:gd name="T10" fmla="*/ 27 w 57"/>
                <a:gd name="T11" fmla="*/ 56 h 64"/>
                <a:gd name="T12" fmla="*/ 19 w 57"/>
                <a:gd name="T13" fmla="*/ 39 h 64"/>
                <a:gd name="T14" fmla="*/ 14 w 57"/>
                <a:gd name="T15" fmla="*/ 62 h 64"/>
                <a:gd name="T16" fmla="*/ 8 w 57"/>
                <a:gd name="T17" fmla="*/ 56 h 64"/>
                <a:gd name="T18" fmla="*/ 8 w 57"/>
                <a:gd name="T19" fmla="*/ 45 h 64"/>
                <a:gd name="T20" fmla="*/ 4 w 57"/>
                <a:gd name="T21" fmla="*/ 35 h 64"/>
                <a:gd name="T22" fmla="*/ 9 w 57"/>
                <a:gd name="T23" fmla="*/ 26 h 64"/>
                <a:gd name="T24" fmla="*/ 11 w 57"/>
                <a:gd name="T25" fmla="*/ 13 h 64"/>
                <a:gd name="T26" fmla="*/ 17 w 57"/>
                <a:gd name="T27" fmla="*/ 8 h 64"/>
                <a:gd name="T28" fmla="*/ 22 w 57"/>
                <a:gd name="T29" fmla="*/ 8 h 64"/>
                <a:gd name="T30" fmla="*/ 37 w 57"/>
                <a:gd name="T31" fmla="*/ 8 h 64"/>
                <a:gd name="T32" fmla="*/ 51 w 57"/>
                <a:gd name="T33" fmla="*/ 1 h 64"/>
                <a:gd name="T34" fmla="*/ 55 w 57"/>
                <a:gd name="T35" fmla="*/ 3 h 64"/>
                <a:gd name="T36" fmla="*/ 56 w 57"/>
                <a:gd name="T37" fmla="*/ 8 h 64"/>
                <a:gd name="T38" fmla="*/ 45 w 57"/>
                <a:gd name="T39" fmla="*/ 14 h 64"/>
                <a:gd name="T40" fmla="*/ 19 w 57"/>
                <a:gd name="T41" fmla="*/ 21 h 64"/>
                <a:gd name="T42" fmla="*/ 33 w 57"/>
                <a:gd name="T43" fmla="*/ 24 h 64"/>
                <a:gd name="T44" fmla="*/ 44 w 57"/>
                <a:gd name="T45" fmla="*/ 2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" h="64">
                  <a:moveTo>
                    <a:pt x="44" y="23"/>
                  </a:moveTo>
                  <a:cubicBezTo>
                    <a:pt x="42" y="26"/>
                    <a:pt x="38" y="25"/>
                    <a:pt x="35" y="26"/>
                  </a:cubicBezTo>
                  <a:cubicBezTo>
                    <a:pt x="31" y="27"/>
                    <a:pt x="26" y="28"/>
                    <a:pt x="27" y="34"/>
                  </a:cubicBezTo>
                  <a:cubicBezTo>
                    <a:pt x="28" y="36"/>
                    <a:pt x="34" y="37"/>
                    <a:pt x="35" y="40"/>
                  </a:cubicBezTo>
                  <a:cubicBezTo>
                    <a:pt x="37" y="42"/>
                    <a:pt x="38" y="49"/>
                    <a:pt x="38" y="52"/>
                  </a:cubicBezTo>
                  <a:cubicBezTo>
                    <a:pt x="40" y="63"/>
                    <a:pt x="33" y="63"/>
                    <a:pt x="27" y="56"/>
                  </a:cubicBezTo>
                  <a:cubicBezTo>
                    <a:pt x="21" y="50"/>
                    <a:pt x="27" y="43"/>
                    <a:pt x="19" y="39"/>
                  </a:cubicBezTo>
                  <a:cubicBezTo>
                    <a:pt x="12" y="43"/>
                    <a:pt x="27" y="57"/>
                    <a:pt x="14" y="62"/>
                  </a:cubicBezTo>
                  <a:cubicBezTo>
                    <a:pt x="8" y="64"/>
                    <a:pt x="7" y="63"/>
                    <a:pt x="8" y="56"/>
                  </a:cubicBezTo>
                  <a:cubicBezTo>
                    <a:pt x="8" y="51"/>
                    <a:pt x="12" y="49"/>
                    <a:pt x="8" y="45"/>
                  </a:cubicBezTo>
                  <a:cubicBezTo>
                    <a:pt x="6" y="41"/>
                    <a:pt x="0" y="41"/>
                    <a:pt x="4" y="35"/>
                  </a:cubicBezTo>
                  <a:cubicBezTo>
                    <a:pt x="6" y="31"/>
                    <a:pt x="10" y="32"/>
                    <a:pt x="9" y="26"/>
                  </a:cubicBezTo>
                  <a:cubicBezTo>
                    <a:pt x="9" y="20"/>
                    <a:pt x="6" y="18"/>
                    <a:pt x="11" y="13"/>
                  </a:cubicBezTo>
                  <a:cubicBezTo>
                    <a:pt x="12" y="11"/>
                    <a:pt x="14" y="8"/>
                    <a:pt x="17" y="8"/>
                  </a:cubicBezTo>
                  <a:cubicBezTo>
                    <a:pt x="21" y="6"/>
                    <a:pt x="20" y="8"/>
                    <a:pt x="22" y="8"/>
                  </a:cubicBezTo>
                  <a:cubicBezTo>
                    <a:pt x="26" y="9"/>
                    <a:pt x="32" y="8"/>
                    <a:pt x="37" y="8"/>
                  </a:cubicBezTo>
                  <a:cubicBezTo>
                    <a:pt x="43" y="7"/>
                    <a:pt x="46" y="2"/>
                    <a:pt x="51" y="1"/>
                  </a:cubicBezTo>
                  <a:cubicBezTo>
                    <a:pt x="54" y="1"/>
                    <a:pt x="53" y="0"/>
                    <a:pt x="55" y="3"/>
                  </a:cubicBezTo>
                  <a:cubicBezTo>
                    <a:pt x="57" y="5"/>
                    <a:pt x="57" y="5"/>
                    <a:pt x="56" y="8"/>
                  </a:cubicBezTo>
                  <a:cubicBezTo>
                    <a:pt x="54" y="11"/>
                    <a:pt x="47" y="14"/>
                    <a:pt x="45" y="14"/>
                  </a:cubicBezTo>
                  <a:cubicBezTo>
                    <a:pt x="40" y="15"/>
                    <a:pt x="16" y="10"/>
                    <a:pt x="19" y="21"/>
                  </a:cubicBezTo>
                  <a:cubicBezTo>
                    <a:pt x="20" y="27"/>
                    <a:pt x="30" y="25"/>
                    <a:pt x="33" y="24"/>
                  </a:cubicBezTo>
                  <a:cubicBezTo>
                    <a:pt x="37" y="23"/>
                    <a:pt x="41" y="21"/>
                    <a:pt x="4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100"/>
            <p:cNvSpPr>
              <a:spLocks/>
            </p:cNvSpPr>
            <p:nvPr/>
          </p:nvSpPr>
          <p:spPr bwMode="auto">
            <a:xfrm>
              <a:off x="5357169" y="4613794"/>
              <a:ext cx="211574" cy="205669"/>
            </a:xfrm>
            <a:custGeom>
              <a:avLst/>
              <a:gdLst>
                <a:gd name="T0" fmla="*/ 69 w 91"/>
                <a:gd name="T1" fmla="*/ 24 h 88"/>
                <a:gd name="T2" fmla="*/ 70 w 91"/>
                <a:gd name="T3" fmla="*/ 34 h 88"/>
                <a:gd name="T4" fmla="*/ 76 w 91"/>
                <a:gd name="T5" fmla="*/ 44 h 88"/>
                <a:gd name="T6" fmla="*/ 78 w 91"/>
                <a:gd name="T7" fmla="*/ 48 h 88"/>
                <a:gd name="T8" fmla="*/ 72 w 91"/>
                <a:gd name="T9" fmla="*/ 50 h 88"/>
                <a:gd name="T10" fmla="*/ 67 w 91"/>
                <a:gd name="T11" fmla="*/ 57 h 88"/>
                <a:gd name="T12" fmla="*/ 60 w 91"/>
                <a:gd name="T13" fmla="*/ 68 h 88"/>
                <a:gd name="T14" fmla="*/ 58 w 91"/>
                <a:gd name="T15" fmla="*/ 73 h 88"/>
                <a:gd name="T16" fmla="*/ 58 w 91"/>
                <a:gd name="T17" fmla="*/ 79 h 88"/>
                <a:gd name="T18" fmla="*/ 47 w 91"/>
                <a:gd name="T19" fmla="*/ 83 h 88"/>
                <a:gd name="T20" fmla="*/ 20 w 91"/>
                <a:gd name="T21" fmla="*/ 76 h 88"/>
                <a:gd name="T22" fmla="*/ 9 w 91"/>
                <a:gd name="T23" fmla="*/ 71 h 88"/>
                <a:gd name="T24" fmla="*/ 7 w 91"/>
                <a:gd name="T25" fmla="*/ 59 h 88"/>
                <a:gd name="T26" fmla="*/ 6 w 91"/>
                <a:gd name="T27" fmla="*/ 36 h 88"/>
                <a:gd name="T28" fmla="*/ 15 w 91"/>
                <a:gd name="T29" fmla="*/ 42 h 88"/>
                <a:gd name="T30" fmla="*/ 24 w 91"/>
                <a:gd name="T31" fmla="*/ 33 h 88"/>
                <a:gd name="T32" fmla="*/ 45 w 91"/>
                <a:gd name="T33" fmla="*/ 18 h 88"/>
                <a:gd name="T34" fmla="*/ 64 w 91"/>
                <a:gd name="T35" fmla="*/ 3 h 88"/>
                <a:gd name="T36" fmla="*/ 79 w 91"/>
                <a:gd name="T37" fmla="*/ 8 h 88"/>
                <a:gd name="T38" fmla="*/ 69 w 91"/>
                <a:gd name="T39" fmla="*/ 2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1" h="88">
                  <a:moveTo>
                    <a:pt x="69" y="24"/>
                  </a:moveTo>
                  <a:cubicBezTo>
                    <a:pt x="67" y="28"/>
                    <a:pt x="69" y="31"/>
                    <a:pt x="70" y="34"/>
                  </a:cubicBezTo>
                  <a:cubicBezTo>
                    <a:pt x="72" y="38"/>
                    <a:pt x="74" y="41"/>
                    <a:pt x="76" y="44"/>
                  </a:cubicBezTo>
                  <a:cubicBezTo>
                    <a:pt x="78" y="46"/>
                    <a:pt x="80" y="45"/>
                    <a:pt x="78" y="48"/>
                  </a:cubicBezTo>
                  <a:cubicBezTo>
                    <a:pt x="77" y="49"/>
                    <a:pt x="74" y="50"/>
                    <a:pt x="72" y="50"/>
                  </a:cubicBezTo>
                  <a:cubicBezTo>
                    <a:pt x="66" y="52"/>
                    <a:pt x="67" y="51"/>
                    <a:pt x="67" y="57"/>
                  </a:cubicBezTo>
                  <a:cubicBezTo>
                    <a:pt x="66" y="63"/>
                    <a:pt x="64" y="63"/>
                    <a:pt x="60" y="68"/>
                  </a:cubicBezTo>
                  <a:cubicBezTo>
                    <a:pt x="59" y="70"/>
                    <a:pt x="59" y="70"/>
                    <a:pt x="58" y="73"/>
                  </a:cubicBezTo>
                  <a:cubicBezTo>
                    <a:pt x="57" y="75"/>
                    <a:pt x="59" y="77"/>
                    <a:pt x="58" y="79"/>
                  </a:cubicBezTo>
                  <a:cubicBezTo>
                    <a:pt x="56" y="83"/>
                    <a:pt x="50" y="83"/>
                    <a:pt x="47" y="83"/>
                  </a:cubicBezTo>
                  <a:cubicBezTo>
                    <a:pt x="46" y="72"/>
                    <a:pt x="23" y="88"/>
                    <a:pt x="20" y="76"/>
                  </a:cubicBezTo>
                  <a:cubicBezTo>
                    <a:pt x="15" y="74"/>
                    <a:pt x="10" y="79"/>
                    <a:pt x="9" y="71"/>
                  </a:cubicBezTo>
                  <a:cubicBezTo>
                    <a:pt x="9" y="66"/>
                    <a:pt x="11" y="65"/>
                    <a:pt x="7" y="59"/>
                  </a:cubicBezTo>
                  <a:cubicBezTo>
                    <a:pt x="1" y="51"/>
                    <a:pt x="0" y="44"/>
                    <a:pt x="6" y="36"/>
                  </a:cubicBezTo>
                  <a:cubicBezTo>
                    <a:pt x="8" y="38"/>
                    <a:pt x="11" y="43"/>
                    <a:pt x="15" y="42"/>
                  </a:cubicBezTo>
                  <a:cubicBezTo>
                    <a:pt x="20" y="42"/>
                    <a:pt x="20" y="36"/>
                    <a:pt x="24" y="33"/>
                  </a:cubicBezTo>
                  <a:cubicBezTo>
                    <a:pt x="30" y="27"/>
                    <a:pt x="39" y="23"/>
                    <a:pt x="45" y="18"/>
                  </a:cubicBezTo>
                  <a:cubicBezTo>
                    <a:pt x="51" y="11"/>
                    <a:pt x="53" y="0"/>
                    <a:pt x="64" y="3"/>
                  </a:cubicBezTo>
                  <a:cubicBezTo>
                    <a:pt x="69" y="5"/>
                    <a:pt x="75" y="5"/>
                    <a:pt x="79" y="8"/>
                  </a:cubicBezTo>
                  <a:cubicBezTo>
                    <a:pt x="91" y="16"/>
                    <a:pt x="72" y="20"/>
                    <a:pt x="6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101"/>
            <p:cNvSpPr>
              <a:spLocks/>
            </p:cNvSpPr>
            <p:nvPr/>
          </p:nvSpPr>
          <p:spPr bwMode="auto">
            <a:xfrm>
              <a:off x="5113121" y="4637412"/>
              <a:ext cx="218462" cy="193861"/>
            </a:xfrm>
            <a:custGeom>
              <a:avLst/>
              <a:gdLst>
                <a:gd name="T0" fmla="*/ 24 w 94"/>
                <a:gd name="T1" fmla="*/ 23 h 83"/>
                <a:gd name="T2" fmla="*/ 40 w 94"/>
                <a:gd name="T3" fmla="*/ 45 h 83"/>
                <a:gd name="T4" fmla="*/ 45 w 94"/>
                <a:gd name="T5" fmla="*/ 57 h 83"/>
                <a:gd name="T6" fmla="*/ 52 w 94"/>
                <a:gd name="T7" fmla="*/ 71 h 83"/>
                <a:gd name="T8" fmla="*/ 78 w 94"/>
                <a:gd name="T9" fmla="*/ 82 h 83"/>
                <a:gd name="T10" fmla="*/ 87 w 94"/>
                <a:gd name="T11" fmla="*/ 64 h 83"/>
                <a:gd name="T12" fmla="*/ 77 w 94"/>
                <a:gd name="T13" fmla="*/ 56 h 83"/>
                <a:gd name="T14" fmla="*/ 72 w 94"/>
                <a:gd name="T15" fmla="*/ 44 h 83"/>
                <a:gd name="T16" fmla="*/ 54 w 94"/>
                <a:gd name="T17" fmla="*/ 29 h 83"/>
                <a:gd name="T18" fmla="*/ 36 w 94"/>
                <a:gd name="T19" fmla="*/ 10 h 83"/>
                <a:gd name="T20" fmla="*/ 25 w 94"/>
                <a:gd name="T21" fmla="*/ 2 h 83"/>
                <a:gd name="T22" fmla="*/ 16 w 94"/>
                <a:gd name="T23" fmla="*/ 2 h 83"/>
                <a:gd name="T24" fmla="*/ 7 w 94"/>
                <a:gd name="T25" fmla="*/ 1 h 83"/>
                <a:gd name="T26" fmla="*/ 24 w 94"/>
                <a:gd name="T27" fmla="*/ 2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83">
                  <a:moveTo>
                    <a:pt x="24" y="23"/>
                  </a:moveTo>
                  <a:cubicBezTo>
                    <a:pt x="30" y="30"/>
                    <a:pt x="36" y="36"/>
                    <a:pt x="40" y="45"/>
                  </a:cubicBezTo>
                  <a:cubicBezTo>
                    <a:pt x="42" y="49"/>
                    <a:pt x="43" y="53"/>
                    <a:pt x="45" y="57"/>
                  </a:cubicBezTo>
                  <a:cubicBezTo>
                    <a:pt x="48" y="61"/>
                    <a:pt x="50" y="67"/>
                    <a:pt x="52" y="71"/>
                  </a:cubicBezTo>
                  <a:cubicBezTo>
                    <a:pt x="57" y="78"/>
                    <a:pt x="69" y="83"/>
                    <a:pt x="78" y="82"/>
                  </a:cubicBezTo>
                  <a:cubicBezTo>
                    <a:pt x="87" y="82"/>
                    <a:pt x="94" y="71"/>
                    <a:pt x="87" y="64"/>
                  </a:cubicBezTo>
                  <a:cubicBezTo>
                    <a:pt x="84" y="60"/>
                    <a:pt x="80" y="59"/>
                    <a:pt x="77" y="56"/>
                  </a:cubicBezTo>
                  <a:cubicBezTo>
                    <a:pt x="74" y="52"/>
                    <a:pt x="74" y="48"/>
                    <a:pt x="72" y="44"/>
                  </a:cubicBezTo>
                  <a:cubicBezTo>
                    <a:pt x="68" y="36"/>
                    <a:pt x="59" y="35"/>
                    <a:pt x="54" y="29"/>
                  </a:cubicBezTo>
                  <a:cubicBezTo>
                    <a:pt x="48" y="23"/>
                    <a:pt x="42" y="16"/>
                    <a:pt x="36" y="10"/>
                  </a:cubicBezTo>
                  <a:cubicBezTo>
                    <a:pt x="33" y="7"/>
                    <a:pt x="30" y="3"/>
                    <a:pt x="25" y="2"/>
                  </a:cubicBezTo>
                  <a:cubicBezTo>
                    <a:pt x="22" y="2"/>
                    <a:pt x="19" y="2"/>
                    <a:pt x="16" y="2"/>
                  </a:cubicBezTo>
                  <a:cubicBezTo>
                    <a:pt x="13" y="2"/>
                    <a:pt x="10" y="0"/>
                    <a:pt x="7" y="1"/>
                  </a:cubicBezTo>
                  <a:cubicBezTo>
                    <a:pt x="0" y="2"/>
                    <a:pt x="23" y="22"/>
                    <a:pt x="2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102"/>
            <p:cNvSpPr>
              <a:spLocks/>
            </p:cNvSpPr>
            <p:nvPr/>
          </p:nvSpPr>
          <p:spPr bwMode="auto">
            <a:xfrm>
              <a:off x="5305997" y="4835209"/>
              <a:ext cx="253888" cy="61012"/>
            </a:xfrm>
            <a:custGeom>
              <a:avLst/>
              <a:gdLst>
                <a:gd name="T0" fmla="*/ 41 w 109"/>
                <a:gd name="T1" fmla="*/ 20 h 26"/>
                <a:gd name="T2" fmla="*/ 32 w 109"/>
                <a:gd name="T3" fmla="*/ 15 h 26"/>
                <a:gd name="T4" fmla="*/ 17 w 109"/>
                <a:gd name="T5" fmla="*/ 14 h 26"/>
                <a:gd name="T6" fmla="*/ 5 w 109"/>
                <a:gd name="T7" fmla="*/ 7 h 26"/>
                <a:gd name="T8" fmla="*/ 8 w 109"/>
                <a:gd name="T9" fmla="*/ 0 h 26"/>
                <a:gd name="T10" fmla="*/ 20 w 109"/>
                <a:gd name="T11" fmla="*/ 5 h 26"/>
                <a:gd name="T12" fmla="*/ 34 w 109"/>
                <a:gd name="T13" fmla="*/ 9 h 26"/>
                <a:gd name="T14" fmla="*/ 48 w 109"/>
                <a:gd name="T15" fmla="*/ 4 h 26"/>
                <a:gd name="T16" fmla="*/ 53 w 109"/>
                <a:gd name="T17" fmla="*/ 9 h 26"/>
                <a:gd name="T18" fmla="*/ 61 w 109"/>
                <a:gd name="T19" fmla="*/ 10 h 26"/>
                <a:gd name="T20" fmla="*/ 69 w 109"/>
                <a:gd name="T21" fmla="*/ 16 h 26"/>
                <a:gd name="T22" fmla="*/ 82 w 109"/>
                <a:gd name="T23" fmla="*/ 19 h 26"/>
                <a:gd name="T24" fmla="*/ 98 w 109"/>
                <a:gd name="T25" fmla="*/ 19 h 26"/>
                <a:gd name="T26" fmla="*/ 101 w 109"/>
                <a:gd name="T27" fmla="*/ 24 h 26"/>
                <a:gd name="T28" fmla="*/ 94 w 109"/>
                <a:gd name="T29" fmla="*/ 23 h 26"/>
                <a:gd name="T30" fmla="*/ 86 w 109"/>
                <a:gd name="T31" fmla="*/ 24 h 26"/>
                <a:gd name="T32" fmla="*/ 71 w 109"/>
                <a:gd name="T33" fmla="*/ 25 h 26"/>
                <a:gd name="T34" fmla="*/ 57 w 109"/>
                <a:gd name="T35" fmla="*/ 21 h 26"/>
                <a:gd name="T36" fmla="*/ 41 w 109"/>
                <a:gd name="T37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9" h="26">
                  <a:moveTo>
                    <a:pt x="41" y="20"/>
                  </a:moveTo>
                  <a:cubicBezTo>
                    <a:pt x="38" y="19"/>
                    <a:pt x="35" y="16"/>
                    <a:pt x="32" y="15"/>
                  </a:cubicBezTo>
                  <a:cubicBezTo>
                    <a:pt x="27" y="14"/>
                    <a:pt x="22" y="15"/>
                    <a:pt x="17" y="14"/>
                  </a:cubicBezTo>
                  <a:cubicBezTo>
                    <a:pt x="13" y="12"/>
                    <a:pt x="8" y="10"/>
                    <a:pt x="5" y="7"/>
                  </a:cubicBezTo>
                  <a:cubicBezTo>
                    <a:pt x="1" y="4"/>
                    <a:pt x="0" y="0"/>
                    <a:pt x="8" y="0"/>
                  </a:cubicBezTo>
                  <a:cubicBezTo>
                    <a:pt x="11" y="0"/>
                    <a:pt x="17" y="3"/>
                    <a:pt x="20" y="5"/>
                  </a:cubicBezTo>
                  <a:cubicBezTo>
                    <a:pt x="25" y="7"/>
                    <a:pt x="28" y="10"/>
                    <a:pt x="34" y="9"/>
                  </a:cubicBezTo>
                  <a:cubicBezTo>
                    <a:pt x="38" y="8"/>
                    <a:pt x="43" y="3"/>
                    <a:pt x="48" y="4"/>
                  </a:cubicBezTo>
                  <a:cubicBezTo>
                    <a:pt x="51" y="5"/>
                    <a:pt x="51" y="8"/>
                    <a:pt x="53" y="9"/>
                  </a:cubicBezTo>
                  <a:cubicBezTo>
                    <a:pt x="56" y="10"/>
                    <a:pt x="58" y="10"/>
                    <a:pt x="61" y="10"/>
                  </a:cubicBezTo>
                  <a:cubicBezTo>
                    <a:pt x="65" y="10"/>
                    <a:pt x="76" y="10"/>
                    <a:pt x="69" y="16"/>
                  </a:cubicBezTo>
                  <a:cubicBezTo>
                    <a:pt x="73" y="17"/>
                    <a:pt x="78" y="18"/>
                    <a:pt x="82" y="19"/>
                  </a:cubicBezTo>
                  <a:cubicBezTo>
                    <a:pt x="88" y="21"/>
                    <a:pt x="92" y="19"/>
                    <a:pt x="98" y="19"/>
                  </a:cubicBezTo>
                  <a:cubicBezTo>
                    <a:pt x="102" y="19"/>
                    <a:pt x="109" y="22"/>
                    <a:pt x="101" y="24"/>
                  </a:cubicBezTo>
                  <a:cubicBezTo>
                    <a:pt x="99" y="25"/>
                    <a:pt x="96" y="23"/>
                    <a:pt x="94" y="23"/>
                  </a:cubicBezTo>
                  <a:cubicBezTo>
                    <a:pt x="91" y="23"/>
                    <a:pt x="88" y="24"/>
                    <a:pt x="86" y="24"/>
                  </a:cubicBezTo>
                  <a:cubicBezTo>
                    <a:pt x="81" y="25"/>
                    <a:pt x="75" y="26"/>
                    <a:pt x="71" y="25"/>
                  </a:cubicBezTo>
                  <a:cubicBezTo>
                    <a:pt x="65" y="24"/>
                    <a:pt x="63" y="21"/>
                    <a:pt x="57" y="21"/>
                  </a:cubicBezTo>
                  <a:cubicBezTo>
                    <a:pt x="52" y="21"/>
                    <a:pt x="47" y="21"/>
                    <a:pt x="4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103"/>
            <p:cNvSpPr>
              <a:spLocks/>
            </p:cNvSpPr>
            <p:nvPr/>
          </p:nvSpPr>
          <p:spPr bwMode="auto">
            <a:xfrm>
              <a:off x="5541188" y="4870635"/>
              <a:ext cx="125960" cy="27554"/>
            </a:xfrm>
            <a:custGeom>
              <a:avLst/>
              <a:gdLst>
                <a:gd name="T0" fmla="*/ 21 w 54"/>
                <a:gd name="T1" fmla="*/ 11 h 12"/>
                <a:gd name="T2" fmla="*/ 6 w 54"/>
                <a:gd name="T3" fmla="*/ 3 h 12"/>
                <a:gd name="T4" fmla="*/ 27 w 54"/>
                <a:gd name="T5" fmla="*/ 4 h 12"/>
                <a:gd name="T6" fmla="*/ 47 w 54"/>
                <a:gd name="T7" fmla="*/ 2 h 12"/>
                <a:gd name="T8" fmla="*/ 32 w 54"/>
                <a:gd name="T9" fmla="*/ 9 h 12"/>
                <a:gd name="T10" fmla="*/ 21 w 54"/>
                <a:gd name="T11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12">
                  <a:moveTo>
                    <a:pt x="21" y="11"/>
                  </a:moveTo>
                  <a:cubicBezTo>
                    <a:pt x="18" y="12"/>
                    <a:pt x="0" y="9"/>
                    <a:pt x="6" y="3"/>
                  </a:cubicBezTo>
                  <a:cubicBezTo>
                    <a:pt x="10" y="0"/>
                    <a:pt x="23" y="3"/>
                    <a:pt x="27" y="4"/>
                  </a:cubicBezTo>
                  <a:cubicBezTo>
                    <a:pt x="31" y="5"/>
                    <a:pt x="44" y="0"/>
                    <a:pt x="47" y="2"/>
                  </a:cubicBezTo>
                  <a:cubicBezTo>
                    <a:pt x="54" y="8"/>
                    <a:pt x="34" y="8"/>
                    <a:pt x="32" y="9"/>
                  </a:cubicBezTo>
                  <a:cubicBezTo>
                    <a:pt x="28" y="9"/>
                    <a:pt x="25" y="11"/>
                    <a:pt x="2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104"/>
            <p:cNvSpPr>
              <a:spLocks/>
            </p:cNvSpPr>
            <p:nvPr/>
          </p:nvSpPr>
          <p:spPr bwMode="auto">
            <a:xfrm>
              <a:off x="5534300" y="4891300"/>
              <a:ext cx="46251" cy="44283"/>
            </a:xfrm>
            <a:custGeom>
              <a:avLst/>
              <a:gdLst>
                <a:gd name="T0" fmla="*/ 2 w 20"/>
                <a:gd name="T1" fmla="*/ 6 h 19"/>
                <a:gd name="T2" fmla="*/ 18 w 20"/>
                <a:gd name="T3" fmla="*/ 10 h 19"/>
                <a:gd name="T4" fmla="*/ 2 w 20"/>
                <a:gd name="T5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9">
                  <a:moveTo>
                    <a:pt x="2" y="6"/>
                  </a:moveTo>
                  <a:cubicBezTo>
                    <a:pt x="4" y="0"/>
                    <a:pt x="16" y="5"/>
                    <a:pt x="18" y="10"/>
                  </a:cubicBezTo>
                  <a:cubicBezTo>
                    <a:pt x="20" y="19"/>
                    <a:pt x="0" y="10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Freeform 105"/>
            <p:cNvSpPr>
              <a:spLocks/>
            </p:cNvSpPr>
            <p:nvPr/>
          </p:nvSpPr>
          <p:spPr bwMode="auto">
            <a:xfrm>
              <a:off x="5609088" y="4877523"/>
              <a:ext cx="76757" cy="53139"/>
            </a:xfrm>
            <a:custGeom>
              <a:avLst/>
              <a:gdLst>
                <a:gd name="T0" fmla="*/ 17 w 33"/>
                <a:gd name="T1" fmla="*/ 14 h 23"/>
                <a:gd name="T2" fmla="*/ 9 w 33"/>
                <a:gd name="T3" fmla="*/ 21 h 23"/>
                <a:gd name="T4" fmla="*/ 1 w 33"/>
                <a:gd name="T5" fmla="*/ 18 h 23"/>
                <a:gd name="T6" fmla="*/ 16 w 33"/>
                <a:gd name="T7" fmla="*/ 7 h 23"/>
                <a:gd name="T8" fmla="*/ 26 w 33"/>
                <a:gd name="T9" fmla="*/ 1 h 23"/>
                <a:gd name="T10" fmla="*/ 30 w 33"/>
                <a:gd name="T11" fmla="*/ 6 h 23"/>
                <a:gd name="T12" fmla="*/ 24 w 33"/>
                <a:gd name="T13" fmla="*/ 8 h 23"/>
                <a:gd name="T14" fmla="*/ 17 w 33"/>
                <a:gd name="T15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23">
                  <a:moveTo>
                    <a:pt x="17" y="14"/>
                  </a:moveTo>
                  <a:cubicBezTo>
                    <a:pt x="15" y="17"/>
                    <a:pt x="14" y="20"/>
                    <a:pt x="9" y="21"/>
                  </a:cubicBezTo>
                  <a:cubicBezTo>
                    <a:pt x="6" y="22"/>
                    <a:pt x="1" y="23"/>
                    <a:pt x="1" y="18"/>
                  </a:cubicBezTo>
                  <a:cubicBezTo>
                    <a:pt x="0" y="13"/>
                    <a:pt x="13" y="9"/>
                    <a:pt x="16" y="7"/>
                  </a:cubicBezTo>
                  <a:cubicBezTo>
                    <a:pt x="19" y="5"/>
                    <a:pt x="23" y="1"/>
                    <a:pt x="26" y="1"/>
                  </a:cubicBezTo>
                  <a:cubicBezTo>
                    <a:pt x="30" y="0"/>
                    <a:pt x="33" y="3"/>
                    <a:pt x="30" y="6"/>
                  </a:cubicBezTo>
                  <a:cubicBezTo>
                    <a:pt x="30" y="7"/>
                    <a:pt x="25" y="8"/>
                    <a:pt x="24" y="8"/>
                  </a:cubicBezTo>
                  <a:cubicBezTo>
                    <a:pt x="21" y="10"/>
                    <a:pt x="19" y="12"/>
                    <a:pt x="1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Freeform 106"/>
            <p:cNvSpPr>
              <a:spLocks/>
            </p:cNvSpPr>
            <p:nvPr/>
          </p:nvSpPr>
          <p:spPr bwMode="auto">
            <a:xfrm>
              <a:off x="5357169" y="4383524"/>
              <a:ext cx="61012" cy="49203"/>
            </a:xfrm>
            <a:custGeom>
              <a:avLst/>
              <a:gdLst>
                <a:gd name="T0" fmla="*/ 13 w 26"/>
                <a:gd name="T1" fmla="*/ 16 h 21"/>
                <a:gd name="T2" fmla="*/ 0 w 26"/>
                <a:gd name="T3" fmla="*/ 13 h 21"/>
                <a:gd name="T4" fmla="*/ 11 w 26"/>
                <a:gd name="T5" fmla="*/ 5 h 21"/>
                <a:gd name="T6" fmla="*/ 24 w 26"/>
                <a:gd name="T7" fmla="*/ 1 h 21"/>
                <a:gd name="T8" fmla="*/ 23 w 26"/>
                <a:gd name="T9" fmla="*/ 8 h 21"/>
                <a:gd name="T10" fmla="*/ 13 w 26"/>
                <a:gd name="T1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21">
                  <a:moveTo>
                    <a:pt x="13" y="16"/>
                  </a:moveTo>
                  <a:cubicBezTo>
                    <a:pt x="7" y="19"/>
                    <a:pt x="0" y="21"/>
                    <a:pt x="0" y="13"/>
                  </a:cubicBezTo>
                  <a:cubicBezTo>
                    <a:pt x="0" y="7"/>
                    <a:pt x="6" y="6"/>
                    <a:pt x="11" y="5"/>
                  </a:cubicBezTo>
                  <a:cubicBezTo>
                    <a:pt x="13" y="4"/>
                    <a:pt x="22" y="0"/>
                    <a:pt x="24" y="1"/>
                  </a:cubicBezTo>
                  <a:cubicBezTo>
                    <a:pt x="26" y="3"/>
                    <a:pt x="24" y="6"/>
                    <a:pt x="23" y="8"/>
                  </a:cubicBezTo>
                  <a:cubicBezTo>
                    <a:pt x="22" y="10"/>
                    <a:pt x="18" y="13"/>
                    <a:pt x="13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107"/>
            <p:cNvSpPr>
              <a:spLocks/>
            </p:cNvSpPr>
            <p:nvPr/>
          </p:nvSpPr>
          <p:spPr bwMode="auto">
            <a:xfrm>
              <a:off x="5552997" y="4281181"/>
              <a:ext cx="58060" cy="78725"/>
            </a:xfrm>
            <a:custGeom>
              <a:avLst/>
              <a:gdLst>
                <a:gd name="T0" fmla="*/ 15 w 25"/>
                <a:gd name="T1" fmla="*/ 17 h 34"/>
                <a:gd name="T2" fmla="*/ 7 w 25"/>
                <a:gd name="T3" fmla="*/ 32 h 34"/>
                <a:gd name="T4" fmla="*/ 2 w 25"/>
                <a:gd name="T5" fmla="*/ 19 h 34"/>
                <a:gd name="T6" fmla="*/ 14 w 25"/>
                <a:gd name="T7" fmla="*/ 3 h 34"/>
                <a:gd name="T8" fmla="*/ 15 w 25"/>
                <a:gd name="T9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5" y="17"/>
                  </a:moveTo>
                  <a:cubicBezTo>
                    <a:pt x="12" y="22"/>
                    <a:pt x="17" y="34"/>
                    <a:pt x="7" y="32"/>
                  </a:cubicBezTo>
                  <a:cubicBezTo>
                    <a:pt x="1" y="31"/>
                    <a:pt x="0" y="25"/>
                    <a:pt x="2" y="19"/>
                  </a:cubicBezTo>
                  <a:cubicBezTo>
                    <a:pt x="3" y="13"/>
                    <a:pt x="7" y="5"/>
                    <a:pt x="14" y="3"/>
                  </a:cubicBezTo>
                  <a:cubicBezTo>
                    <a:pt x="25" y="0"/>
                    <a:pt x="16" y="12"/>
                    <a:pt x="1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108"/>
            <p:cNvSpPr>
              <a:spLocks/>
            </p:cNvSpPr>
            <p:nvPr/>
          </p:nvSpPr>
          <p:spPr bwMode="auto">
            <a:xfrm>
              <a:off x="5541188" y="4397301"/>
              <a:ext cx="61012" cy="121040"/>
            </a:xfrm>
            <a:custGeom>
              <a:avLst/>
              <a:gdLst>
                <a:gd name="T0" fmla="*/ 24 w 26"/>
                <a:gd name="T1" fmla="*/ 41 h 52"/>
                <a:gd name="T2" fmla="*/ 11 w 26"/>
                <a:gd name="T3" fmla="*/ 45 h 52"/>
                <a:gd name="T4" fmla="*/ 11 w 26"/>
                <a:gd name="T5" fmla="*/ 37 h 52"/>
                <a:gd name="T6" fmla="*/ 4 w 26"/>
                <a:gd name="T7" fmla="*/ 35 h 52"/>
                <a:gd name="T8" fmla="*/ 4 w 26"/>
                <a:gd name="T9" fmla="*/ 28 h 52"/>
                <a:gd name="T10" fmla="*/ 12 w 26"/>
                <a:gd name="T11" fmla="*/ 24 h 52"/>
                <a:gd name="T12" fmla="*/ 8 w 26"/>
                <a:gd name="T13" fmla="*/ 8 h 52"/>
                <a:gd name="T14" fmla="*/ 24 w 26"/>
                <a:gd name="T15" fmla="*/ 6 h 52"/>
                <a:gd name="T16" fmla="*/ 26 w 26"/>
                <a:gd name="T17" fmla="*/ 16 h 52"/>
                <a:gd name="T18" fmla="*/ 25 w 26"/>
                <a:gd name="T19" fmla="*/ 21 h 52"/>
                <a:gd name="T20" fmla="*/ 22 w 26"/>
                <a:gd name="T21" fmla="*/ 24 h 52"/>
                <a:gd name="T22" fmla="*/ 20 w 26"/>
                <a:gd name="T23" fmla="*/ 32 h 52"/>
                <a:gd name="T24" fmla="*/ 24 w 26"/>
                <a:gd name="T25" fmla="*/ 4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52">
                  <a:moveTo>
                    <a:pt x="24" y="41"/>
                  </a:moveTo>
                  <a:cubicBezTo>
                    <a:pt x="21" y="46"/>
                    <a:pt x="16" y="52"/>
                    <a:pt x="11" y="45"/>
                  </a:cubicBezTo>
                  <a:cubicBezTo>
                    <a:pt x="9" y="42"/>
                    <a:pt x="12" y="39"/>
                    <a:pt x="11" y="37"/>
                  </a:cubicBezTo>
                  <a:cubicBezTo>
                    <a:pt x="10" y="32"/>
                    <a:pt x="8" y="36"/>
                    <a:pt x="4" y="35"/>
                  </a:cubicBezTo>
                  <a:cubicBezTo>
                    <a:pt x="0" y="32"/>
                    <a:pt x="2" y="31"/>
                    <a:pt x="4" y="28"/>
                  </a:cubicBezTo>
                  <a:cubicBezTo>
                    <a:pt x="6" y="26"/>
                    <a:pt x="11" y="26"/>
                    <a:pt x="12" y="24"/>
                  </a:cubicBezTo>
                  <a:cubicBezTo>
                    <a:pt x="13" y="23"/>
                    <a:pt x="10" y="9"/>
                    <a:pt x="8" y="8"/>
                  </a:cubicBezTo>
                  <a:cubicBezTo>
                    <a:pt x="10" y="1"/>
                    <a:pt x="20" y="0"/>
                    <a:pt x="24" y="6"/>
                  </a:cubicBezTo>
                  <a:cubicBezTo>
                    <a:pt x="25" y="9"/>
                    <a:pt x="26" y="13"/>
                    <a:pt x="26" y="16"/>
                  </a:cubicBezTo>
                  <a:cubicBezTo>
                    <a:pt x="26" y="17"/>
                    <a:pt x="26" y="20"/>
                    <a:pt x="25" y="21"/>
                  </a:cubicBezTo>
                  <a:cubicBezTo>
                    <a:pt x="24" y="24"/>
                    <a:pt x="23" y="23"/>
                    <a:pt x="22" y="24"/>
                  </a:cubicBezTo>
                  <a:cubicBezTo>
                    <a:pt x="20" y="27"/>
                    <a:pt x="19" y="27"/>
                    <a:pt x="20" y="32"/>
                  </a:cubicBezTo>
                  <a:cubicBezTo>
                    <a:pt x="20" y="33"/>
                    <a:pt x="24" y="40"/>
                    <a:pt x="2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109"/>
            <p:cNvSpPr>
              <a:spLocks/>
            </p:cNvSpPr>
            <p:nvPr/>
          </p:nvSpPr>
          <p:spPr bwMode="auto">
            <a:xfrm>
              <a:off x="5580550" y="4565576"/>
              <a:ext cx="100374" cy="81677"/>
            </a:xfrm>
            <a:custGeom>
              <a:avLst/>
              <a:gdLst>
                <a:gd name="T0" fmla="*/ 16 w 43"/>
                <a:gd name="T1" fmla="*/ 10 h 35"/>
                <a:gd name="T2" fmla="*/ 27 w 43"/>
                <a:gd name="T3" fmla="*/ 7 h 35"/>
                <a:gd name="T4" fmla="*/ 32 w 43"/>
                <a:gd name="T5" fmla="*/ 0 h 35"/>
                <a:gd name="T6" fmla="*/ 39 w 43"/>
                <a:gd name="T7" fmla="*/ 16 h 35"/>
                <a:gd name="T8" fmla="*/ 40 w 43"/>
                <a:gd name="T9" fmla="*/ 25 h 35"/>
                <a:gd name="T10" fmla="*/ 31 w 43"/>
                <a:gd name="T11" fmla="*/ 20 h 35"/>
                <a:gd name="T12" fmla="*/ 35 w 43"/>
                <a:gd name="T13" fmla="*/ 31 h 35"/>
                <a:gd name="T14" fmla="*/ 24 w 43"/>
                <a:gd name="T15" fmla="*/ 31 h 35"/>
                <a:gd name="T16" fmla="*/ 20 w 43"/>
                <a:gd name="T17" fmla="*/ 26 h 35"/>
                <a:gd name="T18" fmla="*/ 20 w 43"/>
                <a:gd name="T19" fmla="*/ 19 h 35"/>
                <a:gd name="T20" fmla="*/ 11 w 43"/>
                <a:gd name="T21" fmla="*/ 25 h 35"/>
                <a:gd name="T22" fmla="*/ 2 w 43"/>
                <a:gd name="T23" fmla="*/ 25 h 35"/>
                <a:gd name="T24" fmla="*/ 5 w 43"/>
                <a:gd name="T25" fmla="*/ 14 h 35"/>
                <a:gd name="T26" fmla="*/ 16 w 43"/>
                <a:gd name="T27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35">
                  <a:moveTo>
                    <a:pt x="16" y="10"/>
                  </a:moveTo>
                  <a:cubicBezTo>
                    <a:pt x="19" y="10"/>
                    <a:pt x="25" y="8"/>
                    <a:pt x="27" y="7"/>
                  </a:cubicBezTo>
                  <a:cubicBezTo>
                    <a:pt x="28" y="6"/>
                    <a:pt x="33" y="0"/>
                    <a:pt x="32" y="0"/>
                  </a:cubicBezTo>
                  <a:cubicBezTo>
                    <a:pt x="37" y="0"/>
                    <a:pt x="37" y="12"/>
                    <a:pt x="39" y="16"/>
                  </a:cubicBezTo>
                  <a:cubicBezTo>
                    <a:pt x="39" y="18"/>
                    <a:pt x="43" y="23"/>
                    <a:pt x="40" y="25"/>
                  </a:cubicBezTo>
                  <a:cubicBezTo>
                    <a:pt x="37" y="28"/>
                    <a:pt x="33" y="22"/>
                    <a:pt x="31" y="20"/>
                  </a:cubicBezTo>
                  <a:cubicBezTo>
                    <a:pt x="27" y="27"/>
                    <a:pt x="37" y="26"/>
                    <a:pt x="35" y="31"/>
                  </a:cubicBezTo>
                  <a:cubicBezTo>
                    <a:pt x="33" y="35"/>
                    <a:pt x="27" y="33"/>
                    <a:pt x="24" y="31"/>
                  </a:cubicBezTo>
                  <a:cubicBezTo>
                    <a:pt x="23" y="30"/>
                    <a:pt x="21" y="27"/>
                    <a:pt x="20" y="26"/>
                  </a:cubicBezTo>
                  <a:cubicBezTo>
                    <a:pt x="20" y="24"/>
                    <a:pt x="21" y="21"/>
                    <a:pt x="20" y="19"/>
                  </a:cubicBezTo>
                  <a:cubicBezTo>
                    <a:pt x="15" y="14"/>
                    <a:pt x="12" y="24"/>
                    <a:pt x="11" y="25"/>
                  </a:cubicBezTo>
                  <a:cubicBezTo>
                    <a:pt x="8" y="29"/>
                    <a:pt x="3" y="30"/>
                    <a:pt x="2" y="25"/>
                  </a:cubicBezTo>
                  <a:cubicBezTo>
                    <a:pt x="0" y="21"/>
                    <a:pt x="3" y="16"/>
                    <a:pt x="5" y="14"/>
                  </a:cubicBezTo>
                  <a:cubicBezTo>
                    <a:pt x="9" y="9"/>
                    <a:pt x="11" y="11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110"/>
            <p:cNvSpPr>
              <a:spLocks/>
            </p:cNvSpPr>
            <p:nvPr/>
          </p:nvSpPr>
          <p:spPr bwMode="auto">
            <a:xfrm>
              <a:off x="5580550" y="4516373"/>
              <a:ext cx="67901" cy="71837"/>
            </a:xfrm>
            <a:custGeom>
              <a:avLst/>
              <a:gdLst>
                <a:gd name="T0" fmla="*/ 7 w 29"/>
                <a:gd name="T1" fmla="*/ 23 h 31"/>
                <a:gd name="T2" fmla="*/ 7 w 29"/>
                <a:gd name="T3" fmla="*/ 17 h 31"/>
                <a:gd name="T4" fmla="*/ 4 w 29"/>
                <a:gd name="T5" fmla="*/ 13 h 31"/>
                <a:gd name="T6" fmla="*/ 0 w 29"/>
                <a:gd name="T7" fmla="*/ 1 h 31"/>
                <a:gd name="T8" fmla="*/ 13 w 29"/>
                <a:gd name="T9" fmla="*/ 11 h 31"/>
                <a:gd name="T10" fmla="*/ 27 w 29"/>
                <a:gd name="T11" fmla="*/ 15 h 31"/>
                <a:gd name="T12" fmla="*/ 7 w 29"/>
                <a:gd name="T13" fmla="*/ 2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1">
                  <a:moveTo>
                    <a:pt x="7" y="23"/>
                  </a:moveTo>
                  <a:cubicBezTo>
                    <a:pt x="6" y="21"/>
                    <a:pt x="8" y="20"/>
                    <a:pt x="7" y="17"/>
                  </a:cubicBezTo>
                  <a:cubicBezTo>
                    <a:pt x="7" y="17"/>
                    <a:pt x="4" y="14"/>
                    <a:pt x="4" y="13"/>
                  </a:cubicBezTo>
                  <a:cubicBezTo>
                    <a:pt x="2" y="9"/>
                    <a:pt x="2" y="4"/>
                    <a:pt x="0" y="1"/>
                  </a:cubicBezTo>
                  <a:cubicBezTo>
                    <a:pt x="6" y="0"/>
                    <a:pt x="9" y="10"/>
                    <a:pt x="13" y="11"/>
                  </a:cubicBezTo>
                  <a:cubicBezTo>
                    <a:pt x="16" y="12"/>
                    <a:pt x="25" y="11"/>
                    <a:pt x="27" y="15"/>
                  </a:cubicBezTo>
                  <a:cubicBezTo>
                    <a:pt x="29" y="21"/>
                    <a:pt x="12" y="31"/>
                    <a:pt x="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111"/>
            <p:cNvSpPr>
              <a:spLocks/>
            </p:cNvSpPr>
            <p:nvPr/>
          </p:nvSpPr>
          <p:spPr bwMode="auto">
            <a:xfrm>
              <a:off x="5609088" y="4485866"/>
              <a:ext cx="71837" cy="54124"/>
            </a:xfrm>
            <a:custGeom>
              <a:avLst/>
              <a:gdLst>
                <a:gd name="T0" fmla="*/ 25 w 31"/>
                <a:gd name="T1" fmla="*/ 14 h 23"/>
                <a:gd name="T2" fmla="*/ 21 w 31"/>
                <a:gd name="T3" fmla="*/ 22 h 23"/>
                <a:gd name="T4" fmla="*/ 8 w 31"/>
                <a:gd name="T5" fmla="*/ 16 h 23"/>
                <a:gd name="T6" fmla="*/ 0 w 31"/>
                <a:gd name="T7" fmla="*/ 0 h 23"/>
                <a:gd name="T8" fmla="*/ 15 w 31"/>
                <a:gd name="T9" fmla="*/ 12 h 23"/>
                <a:gd name="T10" fmla="*/ 25 w 31"/>
                <a:gd name="T11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3">
                  <a:moveTo>
                    <a:pt x="25" y="14"/>
                  </a:moveTo>
                  <a:cubicBezTo>
                    <a:pt x="31" y="18"/>
                    <a:pt x="26" y="23"/>
                    <a:pt x="21" y="22"/>
                  </a:cubicBezTo>
                  <a:cubicBezTo>
                    <a:pt x="17" y="21"/>
                    <a:pt x="11" y="19"/>
                    <a:pt x="8" y="16"/>
                  </a:cubicBezTo>
                  <a:cubicBezTo>
                    <a:pt x="2" y="12"/>
                    <a:pt x="0" y="7"/>
                    <a:pt x="0" y="0"/>
                  </a:cubicBezTo>
                  <a:cubicBezTo>
                    <a:pt x="8" y="0"/>
                    <a:pt x="10" y="9"/>
                    <a:pt x="15" y="12"/>
                  </a:cubicBezTo>
                  <a:cubicBezTo>
                    <a:pt x="18" y="14"/>
                    <a:pt x="22" y="12"/>
                    <a:pt x="2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112"/>
            <p:cNvSpPr>
              <a:spLocks/>
            </p:cNvSpPr>
            <p:nvPr/>
          </p:nvSpPr>
          <p:spPr bwMode="auto">
            <a:xfrm>
              <a:off x="5501825" y="4516373"/>
              <a:ext cx="74789" cy="90534"/>
            </a:xfrm>
            <a:custGeom>
              <a:avLst/>
              <a:gdLst>
                <a:gd name="T0" fmla="*/ 16 w 32"/>
                <a:gd name="T1" fmla="*/ 28 h 39"/>
                <a:gd name="T2" fmla="*/ 1 w 32"/>
                <a:gd name="T3" fmla="*/ 30 h 39"/>
                <a:gd name="T4" fmla="*/ 10 w 32"/>
                <a:gd name="T5" fmla="*/ 23 h 39"/>
                <a:gd name="T6" fmla="*/ 16 w 32"/>
                <a:gd name="T7" fmla="*/ 15 h 39"/>
                <a:gd name="T8" fmla="*/ 21 w 32"/>
                <a:gd name="T9" fmla="*/ 6 h 39"/>
                <a:gd name="T10" fmla="*/ 16 w 32"/>
                <a:gd name="T11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9">
                  <a:moveTo>
                    <a:pt x="16" y="28"/>
                  </a:moveTo>
                  <a:cubicBezTo>
                    <a:pt x="13" y="31"/>
                    <a:pt x="0" y="39"/>
                    <a:pt x="1" y="30"/>
                  </a:cubicBezTo>
                  <a:cubicBezTo>
                    <a:pt x="2" y="27"/>
                    <a:pt x="7" y="25"/>
                    <a:pt x="10" y="23"/>
                  </a:cubicBezTo>
                  <a:cubicBezTo>
                    <a:pt x="14" y="20"/>
                    <a:pt x="14" y="19"/>
                    <a:pt x="16" y="15"/>
                  </a:cubicBezTo>
                  <a:cubicBezTo>
                    <a:pt x="17" y="12"/>
                    <a:pt x="17" y="8"/>
                    <a:pt x="21" y="6"/>
                  </a:cubicBezTo>
                  <a:cubicBezTo>
                    <a:pt x="32" y="0"/>
                    <a:pt x="18" y="25"/>
                    <a:pt x="1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113"/>
            <p:cNvSpPr>
              <a:spLocks/>
            </p:cNvSpPr>
            <p:nvPr/>
          </p:nvSpPr>
          <p:spPr bwMode="auto">
            <a:xfrm>
              <a:off x="5711431" y="4120780"/>
              <a:ext cx="58060" cy="78725"/>
            </a:xfrm>
            <a:custGeom>
              <a:avLst/>
              <a:gdLst>
                <a:gd name="T0" fmla="*/ 7 w 25"/>
                <a:gd name="T1" fmla="*/ 12 h 34"/>
                <a:gd name="T2" fmla="*/ 6 w 25"/>
                <a:gd name="T3" fmla="*/ 4 h 34"/>
                <a:gd name="T4" fmla="*/ 17 w 25"/>
                <a:gd name="T5" fmla="*/ 2 h 34"/>
                <a:gd name="T6" fmla="*/ 22 w 25"/>
                <a:gd name="T7" fmla="*/ 17 h 34"/>
                <a:gd name="T8" fmla="*/ 9 w 25"/>
                <a:gd name="T9" fmla="*/ 23 h 34"/>
                <a:gd name="T10" fmla="*/ 12 w 25"/>
                <a:gd name="T11" fmla="*/ 14 h 34"/>
                <a:gd name="T12" fmla="*/ 7 w 25"/>
                <a:gd name="T1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34">
                  <a:moveTo>
                    <a:pt x="7" y="12"/>
                  </a:moveTo>
                  <a:cubicBezTo>
                    <a:pt x="0" y="15"/>
                    <a:pt x="4" y="6"/>
                    <a:pt x="6" y="4"/>
                  </a:cubicBezTo>
                  <a:cubicBezTo>
                    <a:pt x="9" y="1"/>
                    <a:pt x="13" y="0"/>
                    <a:pt x="17" y="2"/>
                  </a:cubicBezTo>
                  <a:cubicBezTo>
                    <a:pt x="23" y="4"/>
                    <a:pt x="25" y="10"/>
                    <a:pt x="22" y="17"/>
                  </a:cubicBezTo>
                  <a:cubicBezTo>
                    <a:pt x="21" y="21"/>
                    <a:pt x="11" y="34"/>
                    <a:pt x="9" y="23"/>
                  </a:cubicBezTo>
                  <a:cubicBezTo>
                    <a:pt x="8" y="19"/>
                    <a:pt x="12" y="17"/>
                    <a:pt x="12" y="14"/>
                  </a:cubicBezTo>
                  <a:cubicBezTo>
                    <a:pt x="11" y="10"/>
                    <a:pt x="7" y="7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114"/>
            <p:cNvSpPr>
              <a:spLocks/>
            </p:cNvSpPr>
            <p:nvPr/>
          </p:nvSpPr>
          <p:spPr bwMode="auto">
            <a:xfrm>
              <a:off x="5774411" y="4110939"/>
              <a:ext cx="32474" cy="32474"/>
            </a:xfrm>
            <a:custGeom>
              <a:avLst/>
              <a:gdLst>
                <a:gd name="T0" fmla="*/ 1 w 14"/>
                <a:gd name="T1" fmla="*/ 14 h 14"/>
                <a:gd name="T2" fmla="*/ 0 w 14"/>
                <a:gd name="T3" fmla="*/ 12 h 14"/>
                <a:gd name="T4" fmla="*/ 7 w 14"/>
                <a:gd name="T5" fmla="*/ 1 h 14"/>
                <a:gd name="T6" fmla="*/ 13 w 14"/>
                <a:gd name="T7" fmla="*/ 7 h 14"/>
                <a:gd name="T8" fmla="*/ 1 w 1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14"/>
                  </a:moveTo>
                  <a:cubicBezTo>
                    <a:pt x="1" y="13"/>
                    <a:pt x="0" y="12"/>
                    <a:pt x="0" y="12"/>
                  </a:cubicBezTo>
                  <a:cubicBezTo>
                    <a:pt x="3" y="7"/>
                    <a:pt x="0" y="4"/>
                    <a:pt x="7" y="1"/>
                  </a:cubicBezTo>
                  <a:cubicBezTo>
                    <a:pt x="11" y="0"/>
                    <a:pt x="14" y="2"/>
                    <a:pt x="13" y="7"/>
                  </a:cubicBezTo>
                  <a:cubicBezTo>
                    <a:pt x="11" y="11"/>
                    <a:pt x="5" y="13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115"/>
            <p:cNvSpPr>
              <a:spLocks/>
            </p:cNvSpPr>
            <p:nvPr/>
          </p:nvSpPr>
          <p:spPr bwMode="auto">
            <a:xfrm>
              <a:off x="5737017" y="3955457"/>
              <a:ext cx="216494" cy="174179"/>
            </a:xfrm>
            <a:custGeom>
              <a:avLst/>
              <a:gdLst>
                <a:gd name="T0" fmla="*/ 41 w 93"/>
                <a:gd name="T1" fmla="*/ 73 h 75"/>
                <a:gd name="T2" fmla="*/ 32 w 93"/>
                <a:gd name="T3" fmla="*/ 62 h 75"/>
                <a:gd name="T4" fmla="*/ 21 w 93"/>
                <a:gd name="T5" fmla="*/ 64 h 75"/>
                <a:gd name="T6" fmla="*/ 8 w 93"/>
                <a:gd name="T7" fmla="*/ 66 h 75"/>
                <a:gd name="T8" fmla="*/ 31 w 93"/>
                <a:gd name="T9" fmla="*/ 56 h 75"/>
                <a:gd name="T10" fmla="*/ 44 w 93"/>
                <a:gd name="T11" fmla="*/ 52 h 75"/>
                <a:gd name="T12" fmla="*/ 50 w 93"/>
                <a:gd name="T13" fmla="*/ 42 h 75"/>
                <a:gd name="T14" fmla="*/ 70 w 93"/>
                <a:gd name="T15" fmla="*/ 28 h 75"/>
                <a:gd name="T16" fmla="*/ 70 w 93"/>
                <a:gd name="T17" fmla="*/ 15 h 75"/>
                <a:gd name="T18" fmla="*/ 77 w 93"/>
                <a:gd name="T19" fmla="*/ 2 h 75"/>
                <a:gd name="T20" fmla="*/ 87 w 93"/>
                <a:gd name="T21" fmla="*/ 6 h 75"/>
                <a:gd name="T22" fmla="*/ 81 w 93"/>
                <a:gd name="T23" fmla="*/ 33 h 75"/>
                <a:gd name="T24" fmla="*/ 77 w 93"/>
                <a:gd name="T25" fmla="*/ 44 h 75"/>
                <a:gd name="T26" fmla="*/ 78 w 93"/>
                <a:gd name="T27" fmla="*/ 57 h 75"/>
                <a:gd name="T28" fmla="*/ 53 w 93"/>
                <a:gd name="T29" fmla="*/ 66 h 75"/>
                <a:gd name="T30" fmla="*/ 41 w 93"/>
                <a:gd name="T31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75">
                  <a:moveTo>
                    <a:pt x="41" y="73"/>
                  </a:moveTo>
                  <a:cubicBezTo>
                    <a:pt x="34" y="72"/>
                    <a:pt x="40" y="63"/>
                    <a:pt x="32" y="62"/>
                  </a:cubicBezTo>
                  <a:cubicBezTo>
                    <a:pt x="29" y="61"/>
                    <a:pt x="24" y="63"/>
                    <a:pt x="21" y="64"/>
                  </a:cubicBezTo>
                  <a:cubicBezTo>
                    <a:pt x="18" y="66"/>
                    <a:pt x="11" y="70"/>
                    <a:pt x="8" y="66"/>
                  </a:cubicBezTo>
                  <a:cubicBezTo>
                    <a:pt x="0" y="58"/>
                    <a:pt x="27" y="56"/>
                    <a:pt x="31" y="56"/>
                  </a:cubicBezTo>
                  <a:cubicBezTo>
                    <a:pt x="35" y="55"/>
                    <a:pt x="40" y="54"/>
                    <a:pt x="44" y="52"/>
                  </a:cubicBezTo>
                  <a:cubicBezTo>
                    <a:pt x="48" y="49"/>
                    <a:pt x="47" y="45"/>
                    <a:pt x="50" y="42"/>
                  </a:cubicBezTo>
                  <a:cubicBezTo>
                    <a:pt x="54" y="35"/>
                    <a:pt x="65" y="35"/>
                    <a:pt x="70" y="28"/>
                  </a:cubicBezTo>
                  <a:cubicBezTo>
                    <a:pt x="72" y="24"/>
                    <a:pt x="70" y="19"/>
                    <a:pt x="70" y="15"/>
                  </a:cubicBezTo>
                  <a:cubicBezTo>
                    <a:pt x="70" y="11"/>
                    <a:pt x="74" y="4"/>
                    <a:pt x="77" y="2"/>
                  </a:cubicBezTo>
                  <a:cubicBezTo>
                    <a:pt x="81" y="0"/>
                    <a:pt x="84" y="2"/>
                    <a:pt x="87" y="6"/>
                  </a:cubicBezTo>
                  <a:cubicBezTo>
                    <a:pt x="93" y="14"/>
                    <a:pt x="86" y="26"/>
                    <a:pt x="81" y="33"/>
                  </a:cubicBezTo>
                  <a:cubicBezTo>
                    <a:pt x="79" y="37"/>
                    <a:pt x="77" y="39"/>
                    <a:pt x="77" y="44"/>
                  </a:cubicBezTo>
                  <a:cubicBezTo>
                    <a:pt x="77" y="48"/>
                    <a:pt x="80" y="52"/>
                    <a:pt x="78" y="57"/>
                  </a:cubicBezTo>
                  <a:cubicBezTo>
                    <a:pt x="74" y="67"/>
                    <a:pt x="60" y="61"/>
                    <a:pt x="53" y="66"/>
                  </a:cubicBezTo>
                  <a:cubicBezTo>
                    <a:pt x="49" y="68"/>
                    <a:pt x="47" y="75"/>
                    <a:pt x="41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116"/>
            <p:cNvSpPr>
              <a:spLocks/>
            </p:cNvSpPr>
            <p:nvPr/>
          </p:nvSpPr>
          <p:spPr bwMode="auto">
            <a:xfrm>
              <a:off x="5904307" y="3852130"/>
              <a:ext cx="111199" cy="98406"/>
            </a:xfrm>
            <a:custGeom>
              <a:avLst/>
              <a:gdLst>
                <a:gd name="T0" fmla="*/ 30 w 48"/>
                <a:gd name="T1" fmla="*/ 28 h 42"/>
                <a:gd name="T2" fmla="*/ 26 w 48"/>
                <a:gd name="T3" fmla="*/ 38 h 42"/>
                <a:gd name="T4" fmla="*/ 13 w 48"/>
                <a:gd name="T5" fmla="*/ 35 h 42"/>
                <a:gd name="T6" fmla="*/ 9 w 48"/>
                <a:gd name="T7" fmla="*/ 40 h 42"/>
                <a:gd name="T8" fmla="*/ 0 w 48"/>
                <a:gd name="T9" fmla="*/ 34 h 42"/>
                <a:gd name="T10" fmla="*/ 10 w 48"/>
                <a:gd name="T11" fmla="*/ 26 h 42"/>
                <a:gd name="T12" fmla="*/ 18 w 48"/>
                <a:gd name="T13" fmla="*/ 5 h 42"/>
                <a:gd name="T14" fmla="*/ 26 w 48"/>
                <a:gd name="T15" fmla="*/ 14 h 42"/>
                <a:gd name="T16" fmla="*/ 39 w 48"/>
                <a:gd name="T17" fmla="*/ 17 h 42"/>
                <a:gd name="T18" fmla="*/ 44 w 48"/>
                <a:gd name="T19" fmla="*/ 26 h 42"/>
                <a:gd name="T20" fmla="*/ 30 w 48"/>
                <a:gd name="T21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2">
                  <a:moveTo>
                    <a:pt x="30" y="28"/>
                  </a:moveTo>
                  <a:cubicBezTo>
                    <a:pt x="27" y="32"/>
                    <a:pt x="36" y="37"/>
                    <a:pt x="26" y="38"/>
                  </a:cubicBezTo>
                  <a:cubicBezTo>
                    <a:pt x="22" y="39"/>
                    <a:pt x="18" y="36"/>
                    <a:pt x="13" y="35"/>
                  </a:cubicBezTo>
                  <a:cubicBezTo>
                    <a:pt x="4" y="35"/>
                    <a:pt x="10" y="39"/>
                    <a:pt x="9" y="40"/>
                  </a:cubicBezTo>
                  <a:cubicBezTo>
                    <a:pt x="6" y="42"/>
                    <a:pt x="0" y="38"/>
                    <a:pt x="0" y="34"/>
                  </a:cubicBezTo>
                  <a:cubicBezTo>
                    <a:pt x="1" y="28"/>
                    <a:pt x="7" y="29"/>
                    <a:pt x="10" y="26"/>
                  </a:cubicBezTo>
                  <a:cubicBezTo>
                    <a:pt x="14" y="22"/>
                    <a:pt x="11" y="0"/>
                    <a:pt x="18" y="5"/>
                  </a:cubicBezTo>
                  <a:cubicBezTo>
                    <a:pt x="22" y="7"/>
                    <a:pt x="22" y="11"/>
                    <a:pt x="26" y="14"/>
                  </a:cubicBezTo>
                  <a:cubicBezTo>
                    <a:pt x="31" y="18"/>
                    <a:pt x="34" y="16"/>
                    <a:pt x="39" y="17"/>
                  </a:cubicBezTo>
                  <a:cubicBezTo>
                    <a:pt x="43" y="18"/>
                    <a:pt x="48" y="22"/>
                    <a:pt x="44" y="26"/>
                  </a:cubicBezTo>
                  <a:cubicBezTo>
                    <a:pt x="40" y="30"/>
                    <a:pt x="33" y="24"/>
                    <a:pt x="3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Freeform 117"/>
            <p:cNvSpPr>
              <a:spLocks/>
            </p:cNvSpPr>
            <p:nvPr/>
          </p:nvSpPr>
          <p:spPr bwMode="auto">
            <a:xfrm>
              <a:off x="5924972" y="3584466"/>
              <a:ext cx="67901" cy="265697"/>
            </a:xfrm>
            <a:custGeom>
              <a:avLst/>
              <a:gdLst>
                <a:gd name="T0" fmla="*/ 5 w 29"/>
                <a:gd name="T1" fmla="*/ 111 h 114"/>
                <a:gd name="T2" fmla="*/ 3 w 29"/>
                <a:gd name="T3" fmla="*/ 95 h 114"/>
                <a:gd name="T4" fmla="*/ 5 w 29"/>
                <a:gd name="T5" fmla="*/ 75 h 114"/>
                <a:gd name="T6" fmla="*/ 7 w 29"/>
                <a:gd name="T7" fmla="*/ 66 h 114"/>
                <a:gd name="T8" fmla="*/ 9 w 29"/>
                <a:gd name="T9" fmla="*/ 56 h 114"/>
                <a:gd name="T10" fmla="*/ 5 w 29"/>
                <a:gd name="T11" fmla="*/ 53 h 114"/>
                <a:gd name="T12" fmla="*/ 4 w 29"/>
                <a:gd name="T13" fmla="*/ 48 h 114"/>
                <a:gd name="T14" fmla="*/ 3 w 29"/>
                <a:gd name="T15" fmla="*/ 38 h 114"/>
                <a:gd name="T16" fmla="*/ 11 w 29"/>
                <a:gd name="T17" fmla="*/ 21 h 114"/>
                <a:gd name="T18" fmla="*/ 17 w 29"/>
                <a:gd name="T19" fmla="*/ 19 h 114"/>
                <a:gd name="T20" fmla="*/ 18 w 29"/>
                <a:gd name="T21" fmla="*/ 47 h 114"/>
                <a:gd name="T22" fmla="*/ 20 w 29"/>
                <a:gd name="T23" fmla="*/ 59 h 114"/>
                <a:gd name="T24" fmla="*/ 27 w 29"/>
                <a:gd name="T25" fmla="*/ 71 h 114"/>
                <a:gd name="T26" fmla="*/ 23 w 29"/>
                <a:gd name="T27" fmla="*/ 82 h 114"/>
                <a:gd name="T28" fmla="*/ 14 w 29"/>
                <a:gd name="T29" fmla="*/ 82 h 114"/>
                <a:gd name="T30" fmla="*/ 16 w 29"/>
                <a:gd name="T31" fmla="*/ 89 h 114"/>
                <a:gd name="T32" fmla="*/ 15 w 29"/>
                <a:gd name="T33" fmla="*/ 96 h 114"/>
                <a:gd name="T34" fmla="*/ 19 w 29"/>
                <a:gd name="T35" fmla="*/ 110 h 114"/>
                <a:gd name="T36" fmla="*/ 12 w 29"/>
                <a:gd name="T37" fmla="*/ 106 h 114"/>
                <a:gd name="T38" fmla="*/ 5 w 29"/>
                <a:gd name="T39" fmla="*/ 11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14">
                  <a:moveTo>
                    <a:pt x="5" y="111"/>
                  </a:moveTo>
                  <a:cubicBezTo>
                    <a:pt x="0" y="108"/>
                    <a:pt x="3" y="99"/>
                    <a:pt x="3" y="95"/>
                  </a:cubicBezTo>
                  <a:cubicBezTo>
                    <a:pt x="4" y="88"/>
                    <a:pt x="4" y="82"/>
                    <a:pt x="5" y="75"/>
                  </a:cubicBezTo>
                  <a:cubicBezTo>
                    <a:pt x="5" y="72"/>
                    <a:pt x="6" y="69"/>
                    <a:pt x="7" y="66"/>
                  </a:cubicBezTo>
                  <a:cubicBezTo>
                    <a:pt x="7" y="64"/>
                    <a:pt x="9" y="58"/>
                    <a:pt x="9" y="56"/>
                  </a:cubicBezTo>
                  <a:cubicBezTo>
                    <a:pt x="8" y="54"/>
                    <a:pt x="6" y="55"/>
                    <a:pt x="5" y="53"/>
                  </a:cubicBezTo>
                  <a:cubicBezTo>
                    <a:pt x="4" y="52"/>
                    <a:pt x="4" y="50"/>
                    <a:pt x="4" y="48"/>
                  </a:cubicBezTo>
                  <a:cubicBezTo>
                    <a:pt x="3" y="44"/>
                    <a:pt x="2" y="42"/>
                    <a:pt x="3" y="38"/>
                  </a:cubicBezTo>
                  <a:cubicBezTo>
                    <a:pt x="4" y="31"/>
                    <a:pt x="5" y="25"/>
                    <a:pt x="11" y="21"/>
                  </a:cubicBezTo>
                  <a:cubicBezTo>
                    <a:pt x="4" y="15"/>
                    <a:pt x="19" y="0"/>
                    <a:pt x="17" y="19"/>
                  </a:cubicBezTo>
                  <a:cubicBezTo>
                    <a:pt x="16" y="29"/>
                    <a:pt x="18" y="37"/>
                    <a:pt x="18" y="47"/>
                  </a:cubicBezTo>
                  <a:cubicBezTo>
                    <a:pt x="18" y="51"/>
                    <a:pt x="17" y="55"/>
                    <a:pt x="20" y="59"/>
                  </a:cubicBezTo>
                  <a:cubicBezTo>
                    <a:pt x="22" y="63"/>
                    <a:pt x="26" y="67"/>
                    <a:pt x="27" y="71"/>
                  </a:cubicBezTo>
                  <a:cubicBezTo>
                    <a:pt x="29" y="74"/>
                    <a:pt x="29" y="82"/>
                    <a:pt x="23" y="82"/>
                  </a:cubicBezTo>
                  <a:cubicBezTo>
                    <a:pt x="20" y="81"/>
                    <a:pt x="15" y="73"/>
                    <a:pt x="14" y="82"/>
                  </a:cubicBezTo>
                  <a:cubicBezTo>
                    <a:pt x="14" y="84"/>
                    <a:pt x="16" y="86"/>
                    <a:pt x="16" y="89"/>
                  </a:cubicBezTo>
                  <a:cubicBezTo>
                    <a:pt x="16" y="92"/>
                    <a:pt x="15" y="93"/>
                    <a:pt x="15" y="96"/>
                  </a:cubicBezTo>
                  <a:cubicBezTo>
                    <a:pt x="15" y="102"/>
                    <a:pt x="21" y="104"/>
                    <a:pt x="19" y="110"/>
                  </a:cubicBezTo>
                  <a:cubicBezTo>
                    <a:pt x="14" y="112"/>
                    <a:pt x="16" y="106"/>
                    <a:pt x="12" y="106"/>
                  </a:cubicBezTo>
                  <a:cubicBezTo>
                    <a:pt x="6" y="106"/>
                    <a:pt x="10" y="114"/>
                    <a:pt x="5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Freeform 118"/>
            <p:cNvSpPr>
              <a:spLocks/>
            </p:cNvSpPr>
            <p:nvPr/>
          </p:nvSpPr>
          <p:spPr bwMode="auto">
            <a:xfrm>
              <a:off x="4857265" y="4560655"/>
              <a:ext cx="53139" cy="83646"/>
            </a:xfrm>
            <a:custGeom>
              <a:avLst/>
              <a:gdLst>
                <a:gd name="T0" fmla="*/ 10 w 23"/>
                <a:gd name="T1" fmla="*/ 34 h 36"/>
                <a:gd name="T2" fmla="*/ 0 w 23"/>
                <a:gd name="T3" fmla="*/ 26 h 36"/>
                <a:gd name="T4" fmla="*/ 7 w 23"/>
                <a:gd name="T5" fmla="*/ 16 h 36"/>
                <a:gd name="T6" fmla="*/ 9 w 23"/>
                <a:gd name="T7" fmla="*/ 5 h 36"/>
                <a:gd name="T8" fmla="*/ 10 w 23"/>
                <a:gd name="T9" fmla="*/ 3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6">
                  <a:moveTo>
                    <a:pt x="10" y="34"/>
                  </a:moveTo>
                  <a:cubicBezTo>
                    <a:pt x="2" y="36"/>
                    <a:pt x="2" y="30"/>
                    <a:pt x="0" y="26"/>
                  </a:cubicBezTo>
                  <a:cubicBezTo>
                    <a:pt x="1" y="23"/>
                    <a:pt x="5" y="20"/>
                    <a:pt x="7" y="16"/>
                  </a:cubicBezTo>
                  <a:cubicBezTo>
                    <a:pt x="8" y="13"/>
                    <a:pt x="5" y="7"/>
                    <a:pt x="9" y="5"/>
                  </a:cubicBezTo>
                  <a:cubicBezTo>
                    <a:pt x="20" y="0"/>
                    <a:pt x="23" y="30"/>
                    <a:pt x="1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19"/>
            <p:cNvSpPr>
              <a:spLocks/>
            </p:cNvSpPr>
            <p:nvPr/>
          </p:nvSpPr>
          <p:spPr bwMode="auto">
            <a:xfrm>
              <a:off x="3835809" y="2480348"/>
              <a:ext cx="83646" cy="107263"/>
            </a:xfrm>
            <a:custGeom>
              <a:avLst/>
              <a:gdLst>
                <a:gd name="T0" fmla="*/ 22 w 36"/>
                <a:gd name="T1" fmla="*/ 42 h 46"/>
                <a:gd name="T2" fmla="*/ 16 w 36"/>
                <a:gd name="T3" fmla="*/ 38 h 46"/>
                <a:gd name="T4" fmla="*/ 16 w 36"/>
                <a:gd name="T5" fmla="*/ 28 h 46"/>
                <a:gd name="T6" fmla="*/ 10 w 36"/>
                <a:gd name="T7" fmla="*/ 36 h 46"/>
                <a:gd name="T8" fmla="*/ 2 w 36"/>
                <a:gd name="T9" fmla="*/ 32 h 46"/>
                <a:gd name="T10" fmla="*/ 8 w 36"/>
                <a:gd name="T11" fmla="*/ 22 h 46"/>
                <a:gd name="T12" fmla="*/ 5 w 36"/>
                <a:gd name="T13" fmla="*/ 10 h 46"/>
                <a:gd name="T14" fmla="*/ 16 w 36"/>
                <a:gd name="T15" fmla="*/ 7 h 46"/>
                <a:gd name="T16" fmla="*/ 23 w 36"/>
                <a:gd name="T17" fmla="*/ 4 h 46"/>
                <a:gd name="T18" fmla="*/ 22 w 36"/>
                <a:gd name="T19" fmla="*/ 16 h 46"/>
                <a:gd name="T20" fmla="*/ 32 w 36"/>
                <a:gd name="T21" fmla="*/ 20 h 46"/>
                <a:gd name="T22" fmla="*/ 22 w 36"/>
                <a:gd name="T23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46">
                  <a:moveTo>
                    <a:pt x="22" y="42"/>
                  </a:moveTo>
                  <a:cubicBezTo>
                    <a:pt x="18" y="46"/>
                    <a:pt x="16" y="42"/>
                    <a:pt x="16" y="38"/>
                  </a:cubicBezTo>
                  <a:cubicBezTo>
                    <a:pt x="17" y="35"/>
                    <a:pt x="21" y="27"/>
                    <a:pt x="16" y="28"/>
                  </a:cubicBezTo>
                  <a:cubicBezTo>
                    <a:pt x="12" y="29"/>
                    <a:pt x="12" y="35"/>
                    <a:pt x="10" y="36"/>
                  </a:cubicBezTo>
                  <a:cubicBezTo>
                    <a:pt x="5" y="40"/>
                    <a:pt x="0" y="36"/>
                    <a:pt x="2" y="32"/>
                  </a:cubicBezTo>
                  <a:cubicBezTo>
                    <a:pt x="4" y="27"/>
                    <a:pt x="8" y="27"/>
                    <a:pt x="8" y="22"/>
                  </a:cubicBezTo>
                  <a:cubicBezTo>
                    <a:pt x="8" y="18"/>
                    <a:pt x="6" y="14"/>
                    <a:pt x="5" y="10"/>
                  </a:cubicBezTo>
                  <a:cubicBezTo>
                    <a:pt x="9" y="6"/>
                    <a:pt x="11" y="9"/>
                    <a:pt x="16" y="7"/>
                  </a:cubicBezTo>
                  <a:cubicBezTo>
                    <a:pt x="18" y="7"/>
                    <a:pt x="21" y="0"/>
                    <a:pt x="23" y="4"/>
                  </a:cubicBezTo>
                  <a:cubicBezTo>
                    <a:pt x="25" y="8"/>
                    <a:pt x="20" y="12"/>
                    <a:pt x="22" y="16"/>
                  </a:cubicBezTo>
                  <a:cubicBezTo>
                    <a:pt x="23" y="20"/>
                    <a:pt x="28" y="20"/>
                    <a:pt x="32" y="20"/>
                  </a:cubicBezTo>
                  <a:cubicBezTo>
                    <a:pt x="36" y="28"/>
                    <a:pt x="27" y="36"/>
                    <a:pt x="22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20"/>
            <p:cNvSpPr>
              <a:spLocks/>
            </p:cNvSpPr>
            <p:nvPr/>
          </p:nvSpPr>
          <p:spPr bwMode="auto">
            <a:xfrm>
              <a:off x="3824000" y="2454763"/>
              <a:ext cx="49203" cy="44283"/>
            </a:xfrm>
            <a:custGeom>
              <a:avLst/>
              <a:gdLst>
                <a:gd name="T0" fmla="*/ 14 w 21"/>
                <a:gd name="T1" fmla="*/ 0 h 19"/>
                <a:gd name="T2" fmla="*/ 13 w 21"/>
                <a:gd name="T3" fmla="*/ 1 h 19"/>
                <a:gd name="T4" fmla="*/ 11 w 21"/>
                <a:gd name="T5" fmla="*/ 3 h 19"/>
                <a:gd name="T6" fmla="*/ 7 w 21"/>
                <a:gd name="T7" fmla="*/ 5 h 19"/>
                <a:gd name="T8" fmla="*/ 4 w 21"/>
                <a:gd name="T9" fmla="*/ 10 h 19"/>
                <a:gd name="T10" fmla="*/ 13 w 21"/>
                <a:gd name="T11" fmla="*/ 15 h 19"/>
                <a:gd name="T12" fmla="*/ 21 w 21"/>
                <a:gd name="T13" fmla="*/ 8 h 19"/>
                <a:gd name="T14" fmla="*/ 18 w 21"/>
                <a:gd name="T15" fmla="*/ 1 h 19"/>
                <a:gd name="T16" fmla="*/ 14 w 21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cubicBezTo>
                    <a:pt x="14" y="1"/>
                    <a:pt x="13" y="1"/>
                    <a:pt x="13" y="1"/>
                  </a:cubicBezTo>
                  <a:cubicBezTo>
                    <a:pt x="12" y="2"/>
                    <a:pt x="12" y="3"/>
                    <a:pt x="11" y="3"/>
                  </a:cubicBezTo>
                  <a:cubicBezTo>
                    <a:pt x="10" y="3"/>
                    <a:pt x="8" y="4"/>
                    <a:pt x="7" y="5"/>
                  </a:cubicBezTo>
                  <a:cubicBezTo>
                    <a:pt x="6" y="6"/>
                    <a:pt x="5" y="8"/>
                    <a:pt x="4" y="10"/>
                  </a:cubicBezTo>
                  <a:cubicBezTo>
                    <a:pt x="0" y="19"/>
                    <a:pt x="7" y="19"/>
                    <a:pt x="13" y="15"/>
                  </a:cubicBezTo>
                  <a:cubicBezTo>
                    <a:pt x="17" y="13"/>
                    <a:pt x="20" y="10"/>
                    <a:pt x="21" y="8"/>
                  </a:cubicBezTo>
                  <a:cubicBezTo>
                    <a:pt x="21" y="5"/>
                    <a:pt x="20" y="3"/>
                    <a:pt x="18" y="1"/>
                  </a:cubicBezTo>
                  <a:cubicBezTo>
                    <a:pt x="17" y="0"/>
                    <a:pt x="1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121"/>
            <p:cNvSpPr>
              <a:spLocks/>
            </p:cNvSpPr>
            <p:nvPr/>
          </p:nvSpPr>
          <p:spPr bwMode="auto">
            <a:xfrm>
              <a:off x="3661629" y="2315026"/>
              <a:ext cx="204685" cy="314900"/>
            </a:xfrm>
            <a:custGeom>
              <a:avLst/>
              <a:gdLst>
                <a:gd name="T0" fmla="*/ 81 w 88"/>
                <a:gd name="T1" fmla="*/ 50 h 135"/>
                <a:gd name="T2" fmla="*/ 74 w 88"/>
                <a:gd name="T3" fmla="*/ 44 h 135"/>
                <a:gd name="T4" fmla="*/ 62 w 88"/>
                <a:gd name="T5" fmla="*/ 40 h 135"/>
                <a:gd name="T6" fmla="*/ 64 w 88"/>
                <a:gd name="T7" fmla="*/ 24 h 135"/>
                <a:gd name="T8" fmla="*/ 52 w 88"/>
                <a:gd name="T9" fmla="*/ 32 h 135"/>
                <a:gd name="T10" fmla="*/ 59 w 88"/>
                <a:gd name="T11" fmla="*/ 23 h 135"/>
                <a:gd name="T12" fmla="*/ 54 w 88"/>
                <a:gd name="T13" fmla="*/ 14 h 135"/>
                <a:gd name="T14" fmla="*/ 49 w 88"/>
                <a:gd name="T15" fmla="*/ 3 h 135"/>
                <a:gd name="T16" fmla="*/ 40 w 88"/>
                <a:gd name="T17" fmla="*/ 8 h 135"/>
                <a:gd name="T18" fmla="*/ 41 w 88"/>
                <a:gd name="T19" fmla="*/ 15 h 135"/>
                <a:gd name="T20" fmla="*/ 42 w 88"/>
                <a:gd name="T21" fmla="*/ 20 h 135"/>
                <a:gd name="T22" fmla="*/ 42 w 88"/>
                <a:gd name="T23" fmla="*/ 33 h 135"/>
                <a:gd name="T24" fmla="*/ 46 w 88"/>
                <a:gd name="T25" fmla="*/ 45 h 135"/>
                <a:gd name="T26" fmla="*/ 39 w 88"/>
                <a:gd name="T27" fmla="*/ 39 h 135"/>
                <a:gd name="T28" fmla="*/ 35 w 88"/>
                <a:gd name="T29" fmla="*/ 15 h 135"/>
                <a:gd name="T30" fmla="*/ 31 w 88"/>
                <a:gd name="T31" fmla="*/ 36 h 135"/>
                <a:gd name="T32" fmla="*/ 27 w 88"/>
                <a:gd name="T33" fmla="*/ 30 h 135"/>
                <a:gd name="T34" fmla="*/ 17 w 88"/>
                <a:gd name="T35" fmla="*/ 25 h 135"/>
                <a:gd name="T36" fmla="*/ 27 w 88"/>
                <a:gd name="T37" fmla="*/ 11 h 135"/>
                <a:gd name="T38" fmla="*/ 16 w 88"/>
                <a:gd name="T39" fmla="*/ 17 h 135"/>
                <a:gd name="T40" fmla="*/ 6 w 88"/>
                <a:gd name="T41" fmla="*/ 19 h 135"/>
                <a:gd name="T42" fmla="*/ 8 w 88"/>
                <a:gd name="T43" fmla="*/ 41 h 135"/>
                <a:gd name="T44" fmla="*/ 12 w 88"/>
                <a:gd name="T45" fmla="*/ 45 h 135"/>
                <a:gd name="T46" fmla="*/ 10 w 88"/>
                <a:gd name="T47" fmla="*/ 50 h 135"/>
                <a:gd name="T48" fmla="*/ 10 w 88"/>
                <a:gd name="T49" fmla="*/ 61 h 135"/>
                <a:gd name="T50" fmla="*/ 20 w 88"/>
                <a:gd name="T51" fmla="*/ 66 h 135"/>
                <a:gd name="T52" fmla="*/ 20 w 88"/>
                <a:gd name="T53" fmla="*/ 72 h 135"/>
                <a:gd name="T54" fmla="*/ 22 w 88"/>
                <a:gd name="T55" fmla="*/ 77 h 135"/>
                <a:gd name="T56" fmla="*/ 33 w 88"/>
                <a:gd name="T57" fmla="*/ 71 h 135"/>
                <a:gd name="T58" fmla="*/ 35 w 88"/>
                <a:gd name="T59" fmla="*/ 63 h 135"/>
                <a:gd name="T60" fmla="*/ 39 w 88"/>
                <a:gd name="T61" fmla="*/ 57 h 135"/>
                <a:gd name="T62" fmla="*/ 40 w 88"/>
                <a:gd name="T63" fmla="*/ 70 h 135"/>
                <a:gd name="T64" fmla="*/ 46 w 88"/>
                <a:gd name="T65" fmla="*/ 62 h 135"/>
                <a:gd name="T66" fmla="*/ 45 w 88"/>
                <a:gd name="T67" fmla="*/ 69 h 135"/>
                <a:gd name="T68" fmla="*/ 48 w 88"/>
                <a:gd name="T69" fmla="*/ 72 h 135"/>
                <a:gd name="T70" fmla="*/ 40 w 88"/>
                <a:gd name="T71" fmla="*/ 72 h 135"/>
                <a:gd name="T72" fmla="*/ 23 w 88"/>
                <a:gd name="T73" fmla="*/ 91 h 135"/>
                <a:gd name="T74" fmla="*/ 47 w 88"/>
                <a:gd name="T75" fmla="*/ 91 h 135"/>
                <a:gd name="T76" fmla="*/ 36 w 88"/>
                <a:gd name="T77" fmla="*/ 98 h 135"/>
                <a:gd name="T78" fmla="*/ 41 w 88"/>
                <a:gd name="T79" fmla="*/ 102 h 135"/>
                <a:gd name="T80" fmla="*/ 30 w 88"/>
                <a:gd name="T81" fmla="*/ 100 h 135"/>
                <a:gd name="T82" fmla="*/ 31 w 88"/>
                <a:gd name="T83" fmla="*/ 115 h 135"/>
                <a:gd name="T84" fmla="*/ 38 w 88"/>
                <a:gd name="T85" fmla="*/ 121 h 135"/>
                <a:gd name="T86" fmla="*/ 46 w 88"/>
                <a:gd name="T87" fmla="*/ 122 h 135"/>
                <a:gd name="T88" fmla="*/ 41 w 88"/>
                <a:gd name="T89" fmla="*/ 124 h 135"/>
                <a:gd name="T90" fmla="*/ 47 w 88"/>
                <a:gd name="T91" fmla="*/ 134 h 135"/>
                <a:gd name="T92" fmla="*/ 53 w 88"/>
                <a:gd name="T93" fmla="*/ 126 h 135"/>
                <a:gd name="T94" fmla="*/ 54 w 88"/>
                <a:gd name="T95" fmla="*/ 114 h 135"/>
                <a:gd name="T96" fmla="*/ 59 w 88"/>
                <a:gd name="T97" fmla="*/ 105 h 135"/>
                <a:gd name="T98" fmla="*/ 61 w 88"/>
                <a:gd name="T99" fmla="*/ 101 h 135"/>
                <a:gd name="T100" fmla="*/ 63 w 88"/>
                <a:gd name="T101" fmla="*/ 92 h 135"/>
                <a:gd name="T102" fmla="*/ 65 w 88"/>
                <a:gd name="T103" fmla="*/ 82 h 135"/>
                <a:gd name="T104" fmla="*/ 66 w 88"/>
                <a:gd name="T105" fmla="*/ 72 h 135"/>
                <a:gd name="T106" fmla="*/ 68 w 88"/>
                <a:gd name="T107" fmla="*/ 67 h 135"/>
                <a:gd name="T108" fmla="*/ 71 w 88"/>
                <a:gd name="T109" fmla="*/ 63 h 135"/>
                <a:gd name="T110" fmla="*/ 80 w 88"/>
                <a:gd name="T111" fmla="*/ 58 h 135"/>
                <a:gd name="T112" fmla="*/ 85 w 88"/>
                <a:gd name="T113" fmla="*/ 56 h 135"/>
                <a:gd name="T114" fmla="*/ 86 w 88"/>
                <a:gd name="T115" fmla="*/ 52 h 135"/>
                <a:gd name="T116" fmla="*/ 81 w 88"/>
                <a:gd name="T117" fmla="*/ 5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8" h="135">
                  <a:moveTo>
                    <a:pt x="81" y="50"/>
                  </a:moveTo>
                  <a:cubicBezTo>
                    <a:pt x="78" y="48"/>
                    <a:pt x="77" y="47"/>
                    <a:pt x="74" y="44"/>
                  </a:cubicBezTo>
                  <a:cubicBezTo>
                    <a:pt x="71" y="42"/>
                    <a:pt x="65" y="44"/>
                    <a:pt x="62" y="40"/>
                  </a:cubicBezTo>
                  <a:cubicBezTo>
                    <a:pt x="66" y="34"/>
                    <a:pt x="65" y="31"/>
                    <a:pt x="64" y="24"/>
                  </a:cubicBezTo>
                  <a:cubicBezTo>
                    <a:pt x="61" y="26"/>
                    <a:pt x="56" y="37"/>
                    <a:pt x="52" y="32"/>
                  </a:cubicBezTo>
                  <a:cubicBezTo>
                    <a:pt x="54" y="29"/>
                    <a:pt x="59" y="26"/>
                    <a:pt x="59" y="23"/>
                  </a:cubicBezTo>
                  <a:cubicBezTo>
                    <a:pt x="59" y="19"/>
                    <a:pt x="56" y="17"/>
                    <a:pt x="54" y="14"/>
                  </a:cubicBezTo>
                  <a:cubicBezTo>
                    <a:pt x="52" y="11"/>
                    <a:pt x="52" y="5"/>
                    <a:pt x="49" y="3"/>
                  </a:cubicBezTo>
                  <a:cubicBezTo>
                    <a:pt x="43" y="0"/>
                    <a:pt x="40" y="4"/>
                    <a:pt x="40" y="8"/>
                  </a:cubicBezTo>
                  <a:cubicBezTo>
                    <a:pt x="40" y="11"/>
                    <a:pt x="41" y="13"/>
                    <a:pt x="41" y="15"/>
                  </a:cubicBezTo>
                  <a:cubicBezTo>
                    <a:pt x="42" y="18"/>
                    <a:pt x="42" y="17"/>
                    <a:pt x="42" y="20"/>
                  </a:cubicBezTo>
                  <a:cubicBezTo>
                    <a:pt x="41" y="24"/>
                    <a:pt x="41" y="28"/>
                    <a:pt x="42" y="33"/>
                  </a:cubicBezTo>
                  <a:cubicBezTo>
                    <a:pt x="43" y="36"/>
                    <a:pt x="47" y="42"/>
                    <a:pt x="46" y="45"/>
                  </a:cubicBezTo>
                  <a:cubicBezTo>
                    <a:pt x="44" y="50"/>
                    <a:pt x="40" y="41"/>
                    <a:pt x="39" y="39"/>
                  </a:cubicBezTo>
                  <a:cubicBezTo>
                    <a:pt x="37" y="31"/>
                    <a:pt x="36" y="23"/>
                    <a:pt x="35" y="15"/>
                  </a:cubicBezTo>
                  <a:cubicBezTo>
                    <a:pt x="26" y="13"/>
                    <a:pt x="33" y="32"/>
                    <a:pt x="31" y="36"/>
                  </a:cubicBezTo>
                  <a:cubicBezTo>
                    <a:pt x="27" y="42"/>
                    <a:pt x="28" y="31"/>
                    <a:pt x="27" y="30"/>
                  </a:cubicBezTo>
                  <a:cubicBezTo>
                    <a:pt x="25" y="27"/>
                    <a:pt x="20" y="28"/>
                    <a:pt x="17" y="25"/>
                  </a:cubicBezTo>
                  <a:cubicBezTo>
                    <a:pt x="20" y="20"/>
                    <a:pt x="32" y="19"/>
                    <a:pt x="27" y="11"/>
                  </a:cubicBezTo>
                  <a:cubicBezTo>
                    <a:pt x="23" y="12"/>
                    <a:pt x="20" y="17"/>
                    <a:pt x="16" y="17"/>
                  </a:cubicBezTo>
                  <a:cubicBezTo>
                    <a:pt x="11" y="18"/>
                    <a:pt x="10" y="14"/>
                    <a:pt x="6" y="19"/>
                  </a:cubicBezTo>
                  <a:cubicBezTo>
                    <a:pt x="0" y="25"/>
                    <a:pt x="3" y="36"/>
                    <a:pt x="8" y="41"/>
                  </a:cubicBezTo>
                  <a:cubicBezTo>
                    <a:pt x="10" y="43"/>
                    <a:pt x="11" y="43"/>
                    <a:pt x="12" y="45"/>
                  </a:cubicBezTo>
                  <a:cubicBezTo>
                    <a:pt x="13" y="49"/>
                    <a:pt x="11" y="47"/>
                    <a:pt x="10" y="50"/>
                  </a:cubicBezTo>
                  <a:cubicBezTo>
                    <a:pt x="9" y="53"/>
                    <a:pt x="7" y="57"/>
                    <a:pt x="10" y="61"/>
                  </a:cubicBezTo>
                  <a:cubicBezTo>
                    <a:pt x="13" y="64"/>
                    <a:pt x="18" y="63"/>
                    <a:pt x="20" y="66"/>
                  </a:cubicBezTo>
                  <a:cubicBezTo>
                    <a:pt x="20" y="67"/>
                    <a:pt x="19" y="71"/>
                    <a:pt x="20" y="72"/>
                  </a:cubicBezTo>
                  <a:cubicBezTo>
                    <a:pt x="20" y="74"/>
                    <a:pt x="21" y="75"/>
                    <a:pt x="22" y="77"/>
                  </a:cubicBezTo>
                  <a:cubicBezTo>
                    <a:pt x="30" y="79"/>
                    <a:pt x="30" y="78"/>
                    <a:pt x="33" y="71"/>
                  </a:cubicBezTo>
                  <a:cubicBezTo>
                    <a:pt x="34" y="68"/>
                    <a:pt x="34" y="66"/>
                    <a:pt x="35" y="63"/>
                  </a:cubicBezTo>
                  <a:cubicBezTo>
                    <a:pt x="35" y="60"/>
                    <a:pt x="34" y="57"/>
                    <a:pt x="39" y="57"/>
                  </a:cubicBezTo>
                  <a:cubicBezTo>
                    <a:pt x="38" y="61"/>
                    <a:pt x="38" y="67"/>
                    <a:pt x="40" y="70"/>
                  </a:cubicBezTo>
                  <a:cubicBezTo>
                    <a:pt x="43" y="68"/>
                    <a:pt x="42" y="63"/>
                    <a:pt x="46" y="62"/>
                  </a:cubicBezTo>
                  <a:cubicBezTo>
                    <a:pt x="49" y="65"/>
                    <a:pt x="48" y="67"/>
                    <a:pt x="45" y="69"/>
                  </a:cubicBezTo>
                  <a:cubicBezTo>
                    <a:pt x="46" y="70"/>
                    <a:pt x="47" y="71"/>
                    <a:pt x="48" y="72"/>
                  </a:cubicBezTo>
                  <a:cubicBezTo>
                    <a:pt x="46" y="75"/>
                    <a:pt x="44" y="72"/>
                    <a:pt x="40" y="72"/>
                  </a:cubicBezTo>
                  <a:cubicBezTo>
                    <a:pt x="38" y="80"/>
                    <a:pt x="23" y="83"/>
                    <a:pt x="23" y="91"/>
                  </a:cubicBezTo>
                  <a:cubicBezTo>
                    <a:pt x="23" y="104"/>
                    <a:pt x="41" y="90"/>
                    <a:pt x="47" y="91"/>
                  </a:cubicBezTo>
                  <a:cubicBezTo>
                    <a:pt x="46" y="96"/>
                    <a:pt x="37" y="94"/>
                    <a:pt x="36" y="98"/>
                  </a:cubicBezTo>
                  <a:cubicBezTo>
                    <a:pt x="38" y="99"/>
                    <a:pt x="40" y="100"/>
                    <a:pt x="41" y="102"/>
                  </a:cubicBezTo>
                  <a:cubicBezTo>
                    <a:pt x="37" y="102"/>
                    <a:pt x="34" y="102"/>
                    <a:pt x="30" y="100"/>
                  </a:cubicBezTo>
                  <a:cubicBezTo>
                    <a:pt x="25" y="105"/>
                    <a:pt x="27" y="111"/>
                    <a:pt x="31" y="115"/>
                  </a:cubicBezTo>
                  <a:cubicBezTo>
                    <a:pt x="33" y="117"/>
                    <a:pt x="36" y="120"/>
                    <a:pt x="38" y="121"/>
                  </a:cubicBezTo>
                  <a:cubicBezTo>
                    <a:pt x="41" y="121"/>
                    <a:pt x="45" y="117"/>
                    <a:pt x="46" y="122"/>
                  </a:cubicBezTo>
                  <a:cubicBezTo>
                    <a:pt x="44" y="123"/>
                    <a:pt x="43" y="124"/>
                    <a:pt x="41" y="124"/>
                  </a:cubicBezTo>
                  <a:cubicBezTo>
                    <a:pt x="41" y="126"/>
                    <a:pt x="45" y="133"/>
                    <a:pt x="47" y="134"/>
                  </a:cubicBezTo>
                  <a:cubicBezTo>
                    <a:pt x="51" y="135"/>
                    <a:pt x="53" y="129"/>
                    <a:pt x="53" y="126"/>
                  </a:cubicBezTo>
                  <a:cubicBezTo>
                    <a:pt x="54" y="122"/>
                    <a:pt x="53" y="118"/>
                    <a:pt x="54" y="114"/>
                  </a:cubicBezTo>
                  <a:cubicBezTo>
                    <a:pt x="55" y="109"/>
                    <a:pt x="57" y="109"/>
                    <a:pt x="59" y="105"/>
                  </a:cubicBezTo>
                  <a:cubicBezTo>
                    <a:pt x="60" y="104"/>
                    <a:pt x="61" y="102"/>
                    <a:pt x="61" y="101"/>
                  </a:cubicBezTo>
                  <a:cubicBezTo>
                    <a:pt x="62" y="98"/>
                    <a:pt x="63" y="95"/>
                    <a:pt x="63" y="92"/>
                  </a:cubicBezTo>
                  <a:cubicBezTo>
                    <a:pt x="64" y="88"/>
                    <a:pt x="64" y="85"/>
                    <a:pt x="65" y="82"/>
                  </a:cubicBezTo>
                  <a:cubicBezTo>
                    <a:pt x="65" y="79"/>
                    <a:pt x="65" y="75"/>
                    <a:pt x="66" y="72"/>
                  </a:cubicBezTo>
                  <a:cubicBezTo>
                    <a:pt x="67" y="71"/>
                    <a:pt x="68" y="69"/>
                    <a:pt x="68" y="67"/>
                  </a:cubicBezTo>
                  <a:cubicBezTo>
                    <a:pt x="69" y="66"/>
                    <a:pt x="70" y="64"/>
                    <a:pt x="71" y="63"/>
                  </a:cubicBezTo>
                  <a:cubicBezTo>
                    <a:pt x="73" y="61"/>
                    <a:pt x="77" y="59"/>
                    <a:pt x="80" y="58"/>
                  </a:cubicBezTo>
                  <a:cubicBezTo>
                    <a:pt x="81" y="58"/>
                    <a:pt x="83" y="57"/>
                    <a:pt x="85" y="56"/>
                  </a:cubicBezTo>
                  <a:cubicBezTo>
                    <a:pt x="86" y="55"/>
                    <a:pt x="88" y="53"/>
                    <a:pt x="86" y="52"/>
                  </a:cubicBezTo>
                  <a:cubicBezTo>
                    <a:pt x="85" y="51"/>
                    <a:pt x="83" y="50"/>
                    <a:pt x="8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122"/>
            <p:cNvSpPr>
              <a:spLocks/>
            </p:cNvSpPr>
            <p:nvPr/>
          </p:nvSpPr>
          <p:spPr bwMode="auto">
            <a:xfrm>
              <a:off x="2222931" y="2033584"/>
              <a:ext cx="1089357" cy="1414097"/>
            </a:xfrm>
            <a:custGeom>
              <a:avLst/>
              <a:gdLst>
                <a:gd name="T0" fmla="*/ 237 w 468"/>
                <a:gd name="T1" fmla="*/ 521 h 607"/>
                <a:gd name="T2" fmla="*/ 236 w 468"/>
                <a:gd name="T3" fmla="*/ 537 h 607"/>
                <a:gd name="T4" fmla="*/ 233 w 468"/>
                <a:gd name="T5" fmla="*/ 557 h 607"/>
                <a:gd name="T6" fmla="*/ 229 w 468"/>
                <a:gd name="T7" fmla="*/ 576 h 607"/>
                <a:gd name="T8" fmla="*/ 207 w 468"/>
                <a:gd name="T9" fmla="*/ 598 h 607"/>
                <a:gd name="T10" fmla="*/ 173 w 468"/>
                <a:gd name="T11" fmla="*/ 568 h 607"/>
                <a:gd name="T12" fmla="*/ 168 w 468"/>
                <a:gd name="T13" fmla="*/ 534 h 607"/>
                <a:gd name="T14" fmla="*/ 155 w 468"/>
                <a:gd name="T15" fmla="*/ 519 h 607"/>
                <a:gd name="T16" fmla="*/ 145 w 468"/>
                <a:gd name="T17" fmla="*/ 495 h 607"/>
                <a:gd name="T18" fmla="*/ 144 w 468"/>
                <a:gd name="T19" fmla="*/ 479 h 607"/>
                <a:gd name="T20" fmla="*/ 154 w 468"/>
                <a:gd name="T21" fmla="*/ 462 h 607"/>
                <a:gd name="T22" fmla="*/ 167 w 468"/>
                <a:gd name="T23" fmla="*/ 440 h 607"/>
                <a:gd name="T24" fmla="*/ 154 w 468"/>
                <a:gd name="T25" fmla="*/ 419 h 607"/>
                <a:gd name="T26" fmla="*/ 157 w 468"/>
                <a:gd name="T27" fmla="*/ 403 h 607"/>
                <a:gd name="T28" fmla="*/ 130 w 468"/>
                <a:gd name="T29" fmla="*/ 393 h 607"/>
                <a:gd name="T30" fmla="*/ 136 w 468"/>
                <a:gd name="T31" fmla="*/ 366 h 607"/>
                <a:gd name="T32" fmla="*/ 129 w 468"/>
                <a:gd name="T33" fmla="*/ 342 h 607"/>
                <a:gd name="T34" fmla="*/ 114 w 468"/>
                <a:gd name="T35" fmla="*/ 303 h 607"/>
                <a:gd name="T36" fmla="*/ 89 w 468"/>
                <a:gd name="T37" fmla="*/ 270 h 607"/>
                <a:gd name="T38" fmla="*/ 61 w 468"/>
                <a:gd name="T39" fmla="*/ 271 h 607"/>
                <a:gd name="T40" fmla="*/ 52 w 468"/>
                <a:gd name="T41" fmla="*/ 272 h 607"/>
                <a:gd name="T42" fmla="*/ 45 w 468"/>
                <a:gd name="T43" fmla="*/ 275 h 607"/>
                <a:gd name="T44" fmla="*/ 37 w 468"/>
                <a:gd name="T45" fmla="*/ 255 h 607"/>
                <a:gd name="T46" fmla="*/ 20 w 468"/>
                <a:gd name="T47" fmla="*/ 249 h 607"/>
                <a:gd name="T48" fmla="*/ 20 w 468"/>
                <a:gd name="T49" fmla="*/ 232 h 607"/>
                <a:gd name="T50" fmla="*/ 49 w 468"/>
                <a:gd name="T51" fmla="*/ 232 h 607"/>
                <a:gd name="T52" fmla="*/ 49 w 468"/>
                <a:gd name="T53" fmla="*/ 216 h 607"/>
                <a:gd name="T54" fmla="*/ 24 w 468"/>
                <a:gd name="T55" fmla="*/ 222 h 607"/>
                <a:gd name="T56" fmla="*/ 23 w 468"/>
                <a:gd name="T57" fmla="*/ 179 h 607"/>
                <a:gd name="T58" fmla="*/ 46 w 468"/>
                <a:gd name="T59" fmla="*/ 166 h 607"/>
                <a:gd name="T60" fmla="*/ 60 w 468"/>
                <a:gd name="T61" fmla="*/ 95 h 607"/>
                <a:gd name="T62" fmla="*/ 118 w 468"/>
                <a:gd name="T63" fmla="*/ 35 h 607"/>
                <a:gd name="T64" fmla="*/ 190 w 468"/>
                <a:gd name="T65" fmla="*/ 3 h 607"/>
                <a:gd name="T66" fmla="*/ 293 w 468"/>
                <a:gd name="T67" fmla="*/ 41 h 607"/>
                <a:gd name="T68" fmla="*/ 292 w 468"/>
                <a:gd name="T69" fmla="*/ 66 h 607"/>
                <a:gd name="T70" fmla="*/ 297 w 468"/>
                <a:gd name="T71" fmla="*/ 70 h 607"/>
                <a:gd name="T72" fmla="*/ 313 w 468"/>
                <a:gd name="T73" fmla="*/ 54 h 607"/>
                <a:gd name="T74" fmla="*/ 330 w 468"/>
                <a:gd name="T75" fmla="*/ 45 h 607"/>
                <a:gd name="T76" fmla="*/ 336 w 468"/>
                <a:gd name="T77" fmla="*/ 36 h 607"/>
                <a:gd name="T78" fmla="*/ 379 w 468"/>
                <a:gd name="T79" fmla="*/ 31 h 607"/>
                <a:gd name="T80" fmla="*/ 468 w 468"/>
                <a:gd name="T81" fmla="*/ 99 h 607"/>
                <a:gd name="T82" fmla="*/ 403 w 468"/>
                <a:gd name="T83" fmla="*/ 138 h 607"/>
                <a:gd name="T84" fmla="*/ 384 w 468"/>
                <a:gd name="T85" fmla="*/ 198 h 607"/>
                <a:gd name="T86" fmla="*/ 390 w 468"/>
                <a:gd name="T87" fmla="*/ 227 h 607"/>
                <a:gd name="T88" fmla="*/ 387 w 468"/>
                <a:gd name="T89" fmla="*/ 254 h 607"/>
                <a:gd name="T90" fmla="*/ 394 w 468"/>
                <a:gd name="T91" fmla="*/ 266 h 607"/>
                <a:gd name="T92" fmla="*/ 391 w 468"/>
                <a:gd name="T93" fmla="*/ 290 h 607"/>
                <a:gd name="T94" fmla="*/ 401 w 468"/>
                <a:gd name="T95" fmla="*/ 313 h 607"/>
                <a:gd name="T96" fmla="*/ 379 w 468"/>
                <a:gd name="T97" fmla="*/ 325 h 607"/>
                <a:gd name="T98" fmla="*/ 368 w 468"/>
                <a:gd name="T99" fmla="*/ 341 h 607"/>
                <a:gd name="T100" fmla="*/ 372 w 468"/>
                <a:gd name="T101" fmla="*/ 357 h 607"/>
                <a:gd name="T102" fmla="*/ 349 w 468"/>
                <a:gd name="T103" fmla="*/ 346 h 607"/>
                <a:gd name="T104" fmla="*/ 360 w 468"/>
                <a:gd name="T105" fmla="*/ 368 h 607"/>
                <a:gd name="T106" fmla="*/ 367 w 468"/>
                <a:gd name="T107" fmla="*/ 412 h 607"/>
                <a:gd name="T108" fmla="*/ 352 w 468"/>
                <a:gd name="T109" fmla="*/ 403 h 607"/>
                <a:gd name="T110" fmla="*/ 353 w 468"/>
                <a:gd name="T111" fmla="*/ 418 h 607"/>
                <a:gd name="T112" fmla="*/ 350 w 468"/>
                <a:gd name="T113" fmla="*/ 449 h 607"/>
                <a:gd name="T114" fmla="*/ 302 w 468"/>
                <a:gd name="T115" fmla="*/ 472 h 607"/>
                <a:gd name="T116" fmla="*/ 270 w 468"/>
                <a:gd name="T117" fmla="*/ 510 h 607"/>
                <a:gd name="T118" fmla="*/ 256 w 468"/>
                <a:gd name="T119" fmla="*/ 509 h 607"/>
                <a:gd name="T120" fmla="*/ 246 w 468"/>
                <a:gd name="T121" fmla="*/ 51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68" h="607">
                  <a:moveTo>
                    <a:pt x="246" y="515"/>
                  </a:moveTo>
                  <a:cubicBezTo>
                    <a:pt x="245" y="518"/>
                    <a:pt x="247" y="518"/>
                    <a:pt x="248" y="521"/>
                  </a:cubicBezTo>
                  <a:cubicBezTo>
                    <a:pt x="250" y="524"/>
                    <a:pt x="247" y="525"/>
                    <a:pt x="244" y="525"/>
                  </a:cubicBezTo>
                  <a:cubicBezTo>
                    <a:pt x="241" y="524"/>
                    <a:pt x="240" y="521"/>
                    <a:pt x="237" y="521"/>
                  </a:cubicBezTo>
                  <a:cubicBezTo>
                    <a:pt x="237" y="522"/>
                    <a:pt x="236" y="524"/>
                    <a:pt x="236" y="526"/>
                  </a:cubicBezTo>
                  <a:cubicBezTo>
                    <a:pt x="240" y="527"/>
                    <a:pt x="241" y="526"/>
                    <a:pt x="242" y="530"/>
                  </a:cubicBezTo>
                  <a:cubicBezTo>
                    <a:pt x="243" y="532"/>
                    <a:pt x="244" y="535"/>
                    <a:pt x="242" y="536"/>
                  </a:cubicBezTo>
                  <a:cubicBezTo>
                    <a:pt x="241" y="536"/>
                    <a:pt x="235" y="534"/>
                    <a:pt x="236" y="537"/>
                  </a:cubicBezTo>
                  <a:cubicBezTo>
                    <a:pt x="236" y="538"/>
                    <a:pt x="241" y="538"/>
                    <a:pt x="242" y="540"/>
                  </a:cubicBezTo>
                  <a:cubicBezTo>
                    <a:pt x="241" y="541"/>
                    <a:pt x="240" y="545"/>
                    <a:pt x="240" y="547"/>
                  </a:cubicBezTo>
                  <a:cubicBezTo>
                    <a:pt x="239" y="549"/>
                    <a:pt x="240" y="550"/>
                    <a:pt x="238" y="552"/>
                  </a:cubicBezTo>
                  <a:cubicBezTo>
                    <a:pt x="237" y="554"/>
                    <a:pt x="235" y="556"/>
                    <a:pt x="233" y="557"/>
                  </a:cubicBezTo>
                  <a:cubicBezTo>
                    <a:pt x="232" y="559"/>
                    <a:pt x="228" y="560"/>
                    <a:pt x="228" y="562"/>
                  </a:cubicBezTo>
                  <a:cubicBezTo>
                    <a:pt x="227" y="564"/>
                    <a:pt x="229" y="564"/>
                    <a:pt x="229" y="565"/>
                  </a:cubicBezTo>
                  <a:cubicBezTo>
                    <a:pt x="229" y="566"/>
                    <a:pt x="229" y="568"/>
                    <a:pt x="229" y="569"/>
                  </a:cubicBezTo>
                  <a:cubicBezTo>
                    <a:pt x="230" y="571"/>
                    <a:pt x="229" y="574"/>
                    <a:pt x="229" y="576"/>
                  </a:cubicBezTo>
                  <a:cubicBezTo>
                    <a:pt x="228" y="581"/>
                    <a:pt x="228" y="586"/>
                    <a:pt x="226" y="591"/>
                  </a:cubicBezTo>
                  <a:cubicBezTo>
                    <a:pt x="225" y="595"/>
                    <a:pt x="221" y="600"/>
                    <a:pt x="218" y="604"/>
                  </a:cubicBezTo>
                  <a:cubicBezTo>
                    <a:pt x="216" y="606"/>
                    <a:pt x="214" y="607"/>
                    <a:pt x="211" y="605"/>
                  </a:cubicBezTo>
                  <a:cubicBezTo>
                    <a:pt x="208" y="603"/>
                    <a:pt x="208" y="600"/>
                    <a:pt x="207" y="598"/>
                  </a:cubicBezTo>
                  <a:cubicBezTo>
                    <a:pt x="203" y="592"/>
                    <a:pt x="201" y="589"/>
                    <a:pt x="195" y="592"/>
                  </a:cubicBezTo>
                  <a:cubicBezTo>
                    <a:pt x="188" y="594"/>
                    <a:pt x="185" y="590"/>
                    <a:pt x="182" y="584"/>
                  </a:cubicBezTo>
                  <a:cubicBezTo>
                    <a:pt x="181" y="581"/>
                    <a:pt x="180" y="579"/>
                    <a:pt x="179" y="576"/>
                  </a:cubicBezTo>
                  <a:cubicBezTo>
                    <a:pt x="177" y="573"/>
                    <a:pt x="174" y="571"/>
                    <a:pt x="173" y="568"/>
                  </a:cubicBezTo>
                  <a:cubicBezTo>
                    <a:pt x="170" y="562"/>
                    <a:pt x="168" y="558"/>
                    <a:pt x="164" y="553"/>
                  </a:cubicBezTo>
                  <a:cubicBezTo>
                    <a:pt x="162" y="551"/>
                    <a:pt x="159" y="550"/>
                    <a:pt x="159" y="547"/>
                  </a:cubicBezTo>
                  <a:cubicBezTo>
                    <a:pt x="159" y="545"/>
                    <a:pt x="162" y="542"/>
                    <a:pt x="163" y="540"/>
                  </a:cubicBezTo>
                  <a:cubicBezTo>
                    <a:pt x="164" y="537"/>
                    <a:pt x="165" y="537"/>
                    <a:pt x="168" y="534"/>
                  </a:cubicBezTo>
                  <a:cubicBezTo>
                    <a:pt x="170" y="533"/>
                    <a:pt x="171" y="531"/>
                    <a:pt x="171" y="528"/>
                  </a:cubicBezTo>
                  <a:cubicBezTo>
                    <a:pt x="170" y="521"/>
                    <a:pt x="165" y="529"/>
                    <a:pt x="164" y="532"/>
                  </a:cubicBezTo>
                  <a:cubicBezTo>
                    <a:pt x="161" y="536"/>
                    <a:pt x="158" y="533"/>
                    <a:pt x="158" y="528"/>
                  </a:cubicBezTo>
                  <a:cubicBezTo>
                    <a:pt x="158" y="525"/>
                    <a:pt x="158" y="521"/>
                    <a:pt x="155" y="519"/>
                  </a:cubicBezTo>
                  <a:cubicBezTo>
                    <a:pt x="153" y="516"/>
                    <a:pt x="146" y="517"/>
                    <a:pt x="144" y="513"/>
                  </a:cubicBezTo>
                  <a:cubicBezTo>
                    <a:pt x="147" y="511"/>
                    <a:pt x="144" y="509"/>
                    <a:pt x="145" y="507"/>
                  </a:cubicBezTo>
                  <a:cubicBezTo>
                    <a:pt x="146" y="503"/>
                    <a:pt x="148" y="505"/>
                    <a:pt x="145" y="501"/>
                  </a:cubicBezTo>
                  <a:cubicBezTo>
                    <a:pt x="144" y="499"/>
                    <a:pt x="143" y="497"/>
                    <a:pt x="145" y="495"/>
                  </a:cubicBezTo>
                  <a:cubicBezTo>
                    <a:pt x="146" y="494"/>
                    <a:pt x="147" y="496"/>
                    <a:pt x="148" y="494"/>
                  </a:cubicBezTo>
                  <a:cubicBezTo>
                    <a:pt x="149" y="492"/>
                    <a:pt x="148" y="492"/>
                    <a:pt x="147" y="491"/>
                  </a:cubicBezTo>
                  <a:cubicBezTo>
                    <a:pt x="145" y="489"/>
                    <a:pt x="144" y="489"/>
                    <a:pt x="143" y="486"/>
                  </a:cubicBezTo>
                  <a:cubicBezTo>
                    <a:pt x="143" y="483"/>
                    <a:pt x="143" y="482"/>
                    <a:pt x="144" y="479"/>
                  </a:cubicBezTo>
                  <a:cubicBezTo>
                    <a:pt x="145" y="477"/>
                    <a:pt x="146" y="476"/>
                    <a:pt x="146" y="473"/>
                  </a:cubicBezTo>
                  <a:cubicBezTo>
                    <a:pt x="146" y="470"/>
                    <a:pt x="145" y="469"/>
                    <a:pt x="148" y="467"/>
                  </a:cubicBezTo>
                  <a:cubicBezTo>
                    <a:pt x="152" y="463"/>
                    <a:pt x="158" y="469"/>
                    <a:pt x="162" y="466"/>
                  </a:cubicBezTo>
                  <a:cubicBezTo>
                    <a:pt x="168" y="460"/>
                    <a:pt x="155" y="462"/>
                    <a:pt x="154" y="462"/>
                  </a:cubicBezTo>
                  <a:cubicBezTo>
                    <a:pt x="149" y="461"/>
                    <a:pt x="148" y="456"/>
                    <a:pt x="153" y="454"/>
                  </a:cubicBezTo>
                  <a:cubicBezTo>
                    <a:pt x="158" y="453"/>
                    <a:pt x="161" y="457"/>
                    <a:pt x="163" y="451"/>
                  </a:cubicBezTo>
                  <a:cubicBezTo>
                    <a:pt x="164" y="447"/>
                    <a:pt x="162" y="443"/>
                    <a:pt x="168" y="444"/>
                  </a:cubicBezTo>
                  <a:cubicBezTo>
                    <a:pt x="170" y="442"/>
                    <a:pt x="168" y="442"/>
                    <a:pt x="167" y="440"/>
                  </a:cubicBezTo>
                  <a:cubicBezTo>
                    <a:pt x="166" y="438"/>
                    <a:pt x="165" y="439"/>
                    <a:pt x="166" y="436"/>
                  </a:cubicBezTo>
                  <a:cubicBezTo>
                    <a:pt x="166" y="434"/>
                    <a:pt x="170" y="432"/>
                    <a:pt x="170" y="429"/>
                  </a:cubicBezTo>
                  <a:cubicBezTo>
                    <a:pt x="169" y="425"/>
                    <a:pt x="164" y="426"/>
                    <a:pt x="161" y="425"/>
                  </a:cubicBezTo>
                  <a:cubicBezTo>
                    <a:pt x="159" y="424"/>
                    <a:pt x="156" y="420"/>
                    <a:pt x="154" y="419"/>
                  </a:cubicBezTo>
                  <a:cubicBezTo>
                    <a:pt x="152" y="417"/>
                    <a:pt x="134" y="412"/>
                    <a:pt x="140" y="407"/>
                  </a:cubicBezTo>
                  <a:cubicBezTo>
                    <a:pt x="146" y="403"/>
                    <a:pt x="155" y="414"/>
                    <a:pt x="159" y="416"/>
                  </a:cubicBezTo>
                  <a:cubicBezTo>
                    <a:pt x="163" y="417"/>
                    <a:pt x="166" y="415"/>
                    <a:pt x="165" y="411"/>
                  </a:cubicBezTo>
                  <a:cubicBezTo>
                    <a:pt x="164" y="406"/>
                    <a:pt x="160" y="405"/>
                    <a:pt x="157" y="403"/>
                  </a:cubicBezTo>
                  <a:cubicBezTo>
                    <a:pt x="154" y="401"/>
                    <a:pt x="153" y="397"/>
                    <a:pt x="152" y="394"/>
                  </a:cubicBezTo>
                  <a:cubicBezTo>
                    <a:pt x="152" y="392"/>
                    <a:pt x="152" y="391"/>
                    <a:pt x="152" y="389"/>
                  </a:cubicBezTo>
                  <a:cubicBezTo>
                    <a:pt x="152" y="385"/>
                    <a:pt x="149" y="383"/>
                    <a:pt x="145" y="383"/>
                  </a:cubicBezTo>
                  <a:cubicBezTo>
                    <a:pt x="146" y="391"/>
                    <a:pt x="136" y="396"/>
                    <a:pt x="130" y="393"/>
                  </a:cubicBezTo>
                  <a:cubicBezTo>
                    <a:pt x="126" y="392"/>
                    <a:pt x="125" y="388"/>
                    <a:pt x="128" y="386"/>
                  </a:cubicBezTo>
                  <a:cubicBezTo>
                    <a:pt x="130" y="385"/>
                    <a:pt x="133" y="386"/>
                    <a:pt x="134" y="384"/>
                  </a:cubicBezTo>
                  <a:cubicBezTo>
                    <a:pt x="135" y="383"/>
                    <a:pt x="134" y="377"/>
                    <a:pt x="134" y="374"/>
                  </a:cubicBezTo>
                  <a:cubicBezTo>
                    <a:pt x="135" y="372"/>
                    <a:pt x="136" y="369"/>
                    <a:pt x="136" y="366"/>
                  </a:cubicBezTo>
                  <a:cubicBezTo>
                    <a:pt x="137" y="363"/>
                    <a:pt x="136" y="360"/>
                    <a:pt x="135" y="357"/>
                  </a:cubicBezTo>
                  <a:cubicBezTo>
                    <a:pt x="134" y="356"/>
                    <a:pt x="135" y="355"/>
                    <a:pt x="134" y="354"/>
                  </a:cubicBezTo>
                  <a:cubicBezTo>
                    <a:pt x="132" y="353"/>
                    <a:pt x="131" y="353"/>
                    <a:pt x="130" y="351"/>
                  </a:cubicBezTo>
                  <a:cubicBezTo>
                    <a:pt x="129" y="348"/>
                    <a:pt x="130" y="344"/>
                    <a:pt x="129" y="342"/>
                  </a:cubicBezTo>
                  <a:cubicBezTo>
                    <a:pt x="128" y="339"/>
                    <a:pt x="128" y="336"/>
                    <a:pt x="126" y="333"/>
                  </a:cubicBezTo>
                  <a:cubicBezTo>
                    <a:pt x="124" y="328"/>
                    <a:pt x="125" y="321"/>
                    <a:pt x="123" y="315"/>
                  </a:cubicBezTo>
                  <a:cubicBezTo>
                    <a:pt x="122" y="313"/>
                    <a:pt x="120" y="312"/>
                    <a:pt x="118" y="309"/>
                  </a:cubicBezTo>
                  <a:cubicBezTo>
                    <a:pt x="116" y="307"/>
                    <a:pt x="115" y="305"/>
                    <a:pt x="114" y="303"/>
                  </a:cubicBezTo>
                  <a:cubicBezTo>
                    <a:pt x="112" y="300"/>
                    <a:pt x="110" y="299"/>
                    <a:pt x="110" y="295"/>
                  </a:cubicBezTo>
                  <a:cubicBezTo>
                    <a:pt x="109" y="293"/>
                    <a:pt x="109" y="289"/>
                    <a:pt x="108" y="287"/>
                  </a:cubicBezTo>
                  <a:cubicBezTo>
                    <a:pt x="106" y="282"/>
                    <a:pt x="100" y="278"/>
                    <a:pt x="96" y="275"/>
                  </a:cubicBezTo>
                  <a:cubicBezTo>
                    <a:pt x="94" y="273"/>
                    <a:pt x="92" y="271"/>
                    <a:pt x="89" y="270"/>
                  </a:cubicBezTo>
                  <a:cubicBezTo>
                    <a:pt x="86" y="268"/>
                    <a:pt x="83" y="269"/>
                    <a:pt x="80" y="268"/>
                  </a:cubicBezTo>
                  <a:cubicBezTo>
                    <a:pt x="77" y="267"/>
                    <a:pt x="76" y="265"/>
                    <a:pt x="76" y="262"/>
                  </a:cubicBezTo>
                  <a:cubicBezTo>
                    <a:pt x="71" y="262"/>
                    <a:pt x="70" y="269"/>
                    <a:pt x="66" y="270"/>
                  </a:cubicBezTo>
                  <a:cubicBezTo>
                    <a:pt x="63" y="270"/>
                    <a:pt x="63" y="270"/>
                    <a:pt x="61" y="271"/>
                  </a:cubicBezTo>
                  <a:cubicBezTo>
                    <a:pt x="59" y="272"/>
                    <a:pt x="58" y="273"/>
                    <a:pt x="56" y="274"/>
                  </a:cubicBezTo>
                  <a:cubicBezTo>
                    <a:pt x="56" y="272"/>
                    <a:pt x="55" y="271"/>
                    <a:pt x="55" y="270"/>
                  </a:cubicBezTo>
                  <a:cubicBezTo>
                    <a:pt x="55" y="268"/>
                    <a:pt x="56" y="267"/>
                    <a:pt x="56" y="265"/>
                  </a:cubicBezTo>
                  <a:cubicBezTo>
                    <a:pt x="49" y="264"/>
                    <a:pt x="54" y="271"/>
                    <a:pt x="52" y="272"/>
                  </a:cubicBezTo>
                  <a:cubicBezTo>
                    <a:pt x="50" y="273"/>
                    <a:pt x="48" y="266"/>
                    <a:pt x="46" y="266"/>
                  </a:cubicBezTo>
                  <a:cubicBezTo>
                    <a:pt x="44" y="268"/>
                    <a:pt x="45" y="269"/>
                    <a:pt x="47" y="272"/>
                  </a:cubicBezTo>
                  <a:cubicBezTo>
                    <a:pt x="49" y="274"/>
                    <a:pt x="51" y="276"/>
                    <a:pt x="52" y="279"/>
                  </a:cubicBezTo>
                  <a:cubicBezTo>
                    <a:pt x="48" y="281"/>
                    <a:pt x="46" y="276"/>
                    <a:pt x="45" y="275"/>
                  </a:cubicBezTo>
                  <a:cubicBezTo>
                    <a:pt x="42" y="273"/>
                    <a:pt x="39" y="272"/>
                    <a:pt x="36" y="271"/>
                  </a:cubicBezTo>
                  <a:cubicBezTo>
                    <a:pt x="33" y="269"/>
                    <a:pt x="32" y="267"/>
                    <a:pt x="30" y="265"/>
                  </a:cubicBezTo>
                  <a:cubicBezTo>
                    <a:pt x="27" y="262"/>
                    <a:pt x="29" y="260"/>
                    <a:pt x="32" y="257"/>
                  </a:cubicBezTo>
                  <a:cubicBezTo>
                    <a:pt x="34" y="256"/>
                    <a:pt x="36" y="256"/>
                    <a:pt x="37" y="255"/>
                  </a:cubicBezTo>
                  <a:cubicBezTo>
                    <a:pt x="42" y="251"/>
                    <a:pt x="34" y="253"/>
                    <a:pt x="32" y="253"/>
                  </a:cubicBezTo>
                  <a:cubicBezTo>
                    <a:pt x="27" y="254"/>
                    <a:pt x="27" y="252"/>
                    <a:pt x="25" y="248"/>
                  </a:cubicBezTo>
                  <a:cubicBezTo>
                    <a:pt x="24" y="245"/>
                    <a:pt x="24" y="243"/>
                    <a:pt x="26" y="240"/>
                  </a:cubicBezTo>
                  <a:cubicBezTo>
                    <a:pt x="22" y="236"/>
                    <a:pt x="21" y="247"/>
                    <a:pt x="20" y="249"/>
                  </a:cubicBezTo>
                  <a:cubicBezTo>
                    <a:pt x="17" y="253"/>
                    <a:pt x="12" y="245"/>
                    <a:pt x="11" y="242"/>
                  </a:cubicBezTo>
                  <a:cubicBezTo>
                    <a:pt x="11" y="239"/>
                    <a:pt x="11" y="237"/>
                    <a:pt x="14" y="235"/>
                  </a:cubicBezTo>
                  <a:cubicBezTo>
                    <a:pt x="14" y="235"/>
                    <a:pt x="16" y="235"/>
                    <a:pt x="17" y="234"/>
                  </a:cubicBezTo>
                  <a:cubicBezTo>
                    <a:pt x="18" y="234"/>
                    <a:pt x="18" y="232"/>
                    <a:pt x="20" y="232"/>
                  </a:cubicBezTo>
                  <a:cubicBezTo>
                    <a:pt x="24" y="231"/>
                    <a:pt x="28" y="240"/>
                    <a:pt x="32" y="235"/>
                  </a:cubicBezTo>
                  <a:cubicBezTo>
                    <a:pt x="32" y="234"/>
                    <a:pt x="29" y="231"/>
                    <a:pt x="30" y="230"/>
                  </a:cubicBezTo>
                  <a:cubicBezTo>
                    <a:pt x="30" y="228"/>
                    <a:pt x="35" y="228"/>
                    <a:pt x="37" y="227"/>
                  </a:cubicBezTo>
                  <a:cubicBezTo>
                    <a:pt x="41" y="227"/>
                    <a:pt x="46" y="230"/>
                    <a:pt x="49" y="232"/>
                  </a:cubicBezTo>
                  <a:cubicBezTo>
                    <a:pt x="51" y="233"/>
                    <a:pt x="53" y="236"/>
                    <a:pt x="55" y="232"/>
                  </a:cubicBezTo>
                  <a:cubicBezTo>
                    <a:pt x="56" y="229"/>
                    <a:pt x="53" y="230"/>
                    <a:pt x="51" y="229"/>
                  </a:cubicBezTo>
                  <a:cubicBezTo>
                    <a:pt x="47" y="225"/>
                    <a:pt x="54" y="223"/>
                    <a:pt x="56" y="220"/>
                  </a:cubicBezTo>
                  <a:cubicBezTo>
                    <a:pt x="54" y="218"/>
                    <a:pt x="52" y="215"/>
                    <a:pt x="49" y="216"/>
                  </a:cubicBezTo>
                  <a:cubicBezTo>
                    <a:pt x="46" y="217"/>
                    <a:pt x="45" y="222"/>
                    <a:pt x="42" y="223"/>
                  </a:cubicBezTo>
                  <a:cubicBezTo>
                    <a:pt x="39" y="224"/>
                    <a:pt x="35" y="222"/>
                    <a:pt x="32" y="223"/>
                  </a:cubicBezTo>
                  <a:cubicBezTo>
                    <a:pt x="30" y="224"/>
                    <a:pt x="30" y="225"/>
                    <a:pt x="28" y="225"/>
                  </a:cubicBezTo>
                  <a:cubicBezTo>
                    <a:pt x="26" y="224"/>
                    <a:pt x="25" y="223"/>
                    <a:pt x="24" y="222"/>
                  </a:cubicBezTo>
                  <a:cubicBezTo>
                    <a:pt x="19" y="218"/>
                    <a:pt x="16" y="212"/>
                    <a:pt x="10" y="210"/>
                  </a:cubicBezTo>
                  <a:cubicBezTo>
                    <a:pt x="4" y="208"/>
                    <a:pt x="0" y="203"/>
                    <a:pt x="1" y="196"/>
                  </a:cubicBezTo>
                  <a:cubicBezTo>
                    <a:pt x="1" y="190"/>
                    <a:pt x="8" y="185"/>
                    <a:pt x="13" y="182"/>
                  </a:cubicBezTo>
                  <a:cubicBezTo>
                    <a:pt x="16" y="180"/>
                    <a:pt x="20" y="181"/>
                    <a:pt x="23" y="179"/>
                  </a:cubicBezTo>
                  <a:cubicBezTo>
                    <a:pt x="25" y="177"/>
                    <a:pt x="27" y="174"/>
                    <a:pt x="28" y="171"/>
                  </a:cubicBezTo>
                  <a:cubicBezTo>
                    <a:pt x="29" y="171"/>
                    <a:pt x="30" y="167"/>
                    <a:pt x="30" y="167"/>
                  </a:cubicBezTo>
                  <a:cubicBezTo>
                    <a:pt x="31" y="166"/>
                    <a:pt x="35" y="166"/>
                    <a:pt x="36" y="166"/>
                  </a:cubicBezTo>
                  <a:cubicBezTo>
                    <a:pt x="41" y="165"/>
                    <a:pt x="42" y="166"/>
                    <a:pt x="46" y="166"/>
                  </a:cubicBezTo>
                  <a:cubicBezTo>
                    <a:pt x="54" y="168"/>
                    <a:pt x="58" y="159"/>
                    <a:pt x="60" y="153"/>
                  </a:cubicBezTo>
                  <a:cubicBezTo>
                    <a:pt x="61" y="150"/>
                    <a:pt x="61" y="148"/>
                    <a:pt x="60" y="145"/>
                  </a:cubicBezTo>
                  <a:cubicBezTo>
                    <a:pt x="59" y="142"/>
                    <a:pt x="57" y="139"/>
                    <a:pt x="59" y="136"/>
                  </a:cubicBezTo>
                  <a:cubicBezTo>
                    <a:pt x="69" y="121"/>
                    <a:pt x="46" y="111"/>
                    <a:pt x="60" y="95"/>
                  </a:cubicBezTo>
                  <a:cubicBezTo>
                    <a:pt x="66" y="87"/>
                    <a:pt x="70" y="93"/>
                    <a:pt x="71" y="81"/>
                  </a:cubicBezTo>
                  <a:cubicBezTo>
                    <a:pt x="71" y="77"/>
                    <a:pt x="63" y="68"/>
                    <a:pt x="63" y="62"/>
                  </a:cubicBezTo>
                  <a:cubicBezTo>
                    <a:pt x="65" y="49"/>
                    <a:pt x="84" y="38"/>
                    <a:pt x="96" y="37"/>
                  </a:cubicBezTo>
                  <a:cubicBezTo>
                    <a:pt x="104" y="36"/>
                    <a:pt x="109" y="38"/>
                    <a:pt x="118" y="35"/>
                  </a:cubicBezTo>
                  <a:cubicBezTo>
                    <a:pt x="125" y="32"/>
                    <a:pt x="128" y="27"/>
                    <a:pt x="137" y="26"/>
                  </a:cubicBezTo>
                  <a:cubicBezTo>
                    <a:pt x="136" y="26"/>
                    <a:pt x="146" y="35"/>
                    <a:pt x="149" y="36"/>
                  </a:cubicBezTo>
                  <a:cubicBezTo>
                    <a:pt x="156" y="38"/>
                    <a:pt x="160" y="37"/>
                    <a:pt x="166" y="33"/>
                  </a:cubicBezTo>
                  <a:cubicBezTo>
                    <a:pt x="176" y="25"/>
                    <a:pt x="175" y="7"/>
                    <a:pt x="190" y="3"/>
                  </a:cubicBezTo>
                  <a:cubicBezTo>
                    <a:pt x="200" y="0"/>
                    <a:pt x="222" y="13"/>
                    <a:pt x="230" y="21"/>
                  </a:cubicBezTo>
                  <a:cubicBezTo>
                    <a:pt x="233" y="25"/>
                    <a:pt x="239" y="37"/>
                    <a:pt x="242" y="38"/>
                  </a:cubicBezTo>
                  <a:cubicBezTo>
                    <a:pt x="249" y="42"/>
                    <a:pt x="263" y="35"/>
                    <a:pt x="271" y="35"/>
                  </a:cubicBezTo>
                  <a:cubicBezTo>
                    <a:pt x="279" y="35"/>
                    <a:pt x="285" y="41"/>
                    <a:pt x="293" y="41"/>
                  </a:cubicBezTo>
                  <a:cubicBezTo>
                    <a:pt x="301" y="42"/>
                    <a:pt x="310" y="34"/>
                    <a:pt x="318" y="34"/>
                  </a:cubicBezTo>
                  <a:cubicBezTo>
                    <a:pt x="321" y="40"/>
                    <a:pt x="317" y="47"/>
                    <a:pt x="313" y="52"/>
                  </a:cubicBezTo>
                  <a:cubicBezTo>
                    <a:pt x="309" y="56"/>
                    <a:pt x="304" y="59"/>
                    <a:pt x="299" y="62"/>
                  </a:cubicBezTo>
                  <a:cubicBezTo>
                    <a:pt x="297" y="63"/>
                    <a:pt x="295" y="65"/>
                    <a:pt x="292" y="66"/>
                  </a:cubicBezTo>
                  <a:cubicBezTo>
                    <a:pt x="291" y="66"/>
                    <a:pt x="290" y="67"/>
                    <a:pt x="289" y="67"/>
                  </a:cubicBezTo>
                  <a:cubicBezTo>
                    <a:pt x="288" y="68"/>
                    <a:pt x="287" y="68"/>
                    <a:pt x="287" y="70"/>
                  </a:cubicBezTo>
                  <a:cubicBezTo>
                    <a:pt x="288" y="70"/>
                    <a:pt x="289" y="71"/>
                    <a:pt x="290" y="72"/>
                  </a:cubicBezTo>
                  <a:cubicBezTo>
                    <a:pt x="292" y="72"/>
                    <a:pt x="295" y="71"/>
                    <a:pt x="297" y="70"/>
                  </a:cubicBezTo>
                  <a:cubicBezTo>
                    <a:pt x="299" y="69"/>
                    <a:pt x="300" y="68"/>
                    <a:pt x="302" y="66"/>
                  </a:cubicBezTo>
                  <a:cubicBezTo>
                    <a:pt x="304" y="64"/>
                    <a:pt x="306" y="62"/>
                    <a:pt x="308" y="59"/>
                  </a:cubicBezTo>
                  <a:cubicBezTo>
                    <a:pt x="309" y="58"/>
                    <a:pt x="310" y="57"/>
                    <a:pt x="310" y="56"/>
                  </a:cubicBezTo>
                  <a:cubicBezTo>
                    <a:pt x="311" y="55"/>
                    <a:pt x="312" y="55"/>
                    <a:pt x="313" y="54"/>
                  </a:cubicBezTo>
                  <a:cubicBezTo>
                    <a:pt x="314" y="53"/>
                    <a:pt x="315" y="52"/>
                    <a:pt x="316" y="52"/>
                  </a:cubicBezTo>
                  <a:cubicBezTo>
                    <a:pt x="317" y="51"/>
                    <a:pt x="320" y="50"/>
                    <a:pt x="322" y="50"/>
                  </a:cubicBezTo>
                  <a:cubicBezTo>
                    <a:pt x="324" y="49"/>
                    <a:pt x="326" y="49"/>
                    <a:pt x="327" y="49"/>
                  </a:cubicBezTo>
                  <a:cubicBezTo>
                    <a:pt x="329" y="48"/>
                    <a:pt x="330" y="46"/>
                    <a:pt x="330" y="45"/>
                  </a:cubicBezTo>
                  <a:cubicBezTo>
                    <a:pt x="330" y="43"/>
                    <a:pt x="329" y="41"/>
                    <a:pt x="329" y="40"/>
                  </a:cubicBezTo>
                  <a:cubicBezTo>
                    <a:pt x="329" y="39"/>
                    <a:pt x="330" y="36"/>
                    <a:pt x="331" y="35"/>
                  </a:cubicBezTo>
                  <a:cubicBezTo>
                    <a:pt x="333" y="35"/>
                    <a:pt x="333" y="40"/>
                    <a:pt x="335" y="38"/>
                  </a:cubicBezTo>
                  <a:cubicBezTo>
                    <a:pt x="336" y="38"/>
                    <a:pt x="336" y="37"/>
                    <a:pt x="336" y="36"/>
                  </a:cubicBezTo>
                  <a:cubicBezTo>
                    <a:pt x="336" y="35"/>
                    <a:pt x="335" y="33"/>
                    <a:pt x="336" y="32"/>
                  </a:cubicBezTo>
                  <a:cubicBezTo>
                    <a:pt x="336" y="30"/>
                    <a:pt x="337" y="28"/>
                    <a:pt x="338" y="26"/>
                  </a:cubicBezTo>
                  <a:cubicBezTo>
                    <a:pt x="348" y="22"/>
                    <a:pt x="349" y="29"/>
                    <a:pt x="356" y="30"/>
                  </a:cubicBezTo>
                  <a:cubicBezTo>
                    <a:pt x="364" y="32"/>
                    <a:pt x="372" y="28"/>
                    <a:pt x="379" y="31"/>
                  </a:cubicBezTo>
                  <a:cubicBezTo>
                    <a:pt x="380" y="46"/>
                    <a:pt x="397" y="40"/>
                    <a:pt x="407" y="43"/>
                  </a:cubicBezTo>
                  <a:cubicBezTo>
                    <a:pt x="416" y="46"/>
                    <a:pt x="425" y="52"/>
                    <a:pt x="434" y="56"/>
                  </a:cubicBezTo>
                  <a:cubicBezTo>
                    <a:pt x="446" y="79"/>
                    <a:pt x="410" y="76"/>
                    <a:pt x="399" y="87"/>
                  </a:cubicBezTo>
                  <a:cubicBezTo>
                    <a:pt x="421" y="96"/>
                    <a:pt x="447" y="85"/>
                    <a:pt x="468" y="99"/>
                  </a:cubicBezTo>
                  <a:cubicBezTo>
                    <a:pt x="464" y="111"/>
                    <a:pt x="447" y="115"/>
                    <a:pt x="435" y="116"/>
                  </a:cubicBezTo>
                  <a:cubicBezTo>
                    <a:pt x="435" y="123"/>
                    <a:pt x="439" y="130"/>
                    <a:pt x="430" y="133"/>
                  </a:cubicBezTo>
                  <a:cubicBezTo>
                    <a:pt x="425" y="128"/>
                    <a:pt x="422" y="123"/>
                    <a:pt x="417" y="121"/>
                  </a:cubicBezTo>
                  <a:cubicBezTo>
                    <a:pt x="422" y="123"/>
                    <a:pt x="405" y="137"/>
                    <a:pt x="403" y="138"/>
                  </a:cubicBezTo>
                  <a:cubicBezTo>
                    <a:pt x="394" y="143"/>
                    <a:pt x="392" y="147"/>
                    <a:pt x="393" y="157"/>
                  </a:cubicBezTo>
                  <a:cubicBezTo>
                    <a:pt x="394" y="160"/>
                    <a:pt x="394" y="166"/>
                    <a:pt x="393" y="169"/>
                  </a:cubicBezTo>
                  <a:cubicBezTo>
                    <a:pt x="393" y="172"/>
                    <a:pt x="389" y="173"/>
                    <a:pt x="390" y="177"/>
                  </a:cubicBezTo>
                  <a:cubicBezTo>
                    <a:pt x="379" y="182"/>
                    <a:pt x="386" y="187"/>
                    <a:pt x="384" y="198"/>
                  </a:cubicBezTo>
                  <a:cubicBezTo>
                    <a:pt x="383" y="204"/>
                    <a:pt x="370" y="212"/>
                    <a:pt x="379" y="218"/>
                  </a:cubicBezTo>
                  <a:cubicBezTo>
                    <a:pt x="381" y="215"/>
                    <a:pt x="382" y="208"/>
                    <a:pt x="384" y="207"/>
                  </a:cubicBezTo>
                  <a:cubicBezTo>
                    <a:pt x="388" y="204"/>
                    <a:pt x="395" y="209"/>
                    <a:pt x="397" y="212"/>
                  </a:cubicBezTo>
                  <a:cubicBezTo>
                    <a:pt x="409" y="226"/>
                    <a:pt x="382" y="219"/>
                    <a:pt x="390" y="227"/>
                  </a:cubicBezTo>
                  <a:cubicBezTo>
                    <a:pt x="399" y="234"/>
                    <a:pt x="410" y="220"/>
                    <a:pt x="408" y="239"/>
                  </a:cubicBezTo>
                  <a:cubicBezTo>
                    <a:pt x="408" y="246"/>
                    <a:pt x="409" y="247"/>
                    <a:pt x="401" y="246"/>
                  </a:cubicBezTo>
                  <a:cubicBezTo>
                    <a:pt x="395" y="246"/>
                    <a:pt x="391" y="244"/>
                    <a:pt x="386" y="246"/>
                  </a:cubicBezTo>
                  <a:cubicBezTo>
                    <a:pt x="386" y="249"/>
                    <a:pt x="386" y="252"/>
                    <a:pt x="387" y="254"/>
                  </a:cubicBezTo>
                  <a:cubicBezTo>
                    <a:pt x="383" y="255"/>
                    <a:pt x="379" y="252"/>
                    <a:pt x="378" y="248"/>
                  </a:cubicBezTo>
                  <a:cubicBezTo>
                    <a:pt x="373" y="246"/>
                    <a:pt x="372" y="252"/>
                    <a:pt x="374" y="255"/>
                  </a:cubicBezTo>
                  <a:cubicBezTo>
                    <a:pt x="374" y="256"/>
                    <a:pt x="382" y="265"/>
                    <a:pt x="381" y="264"/>
                  </a:cubicBezTo>
                  <a:cubicBezTo>
                    <a:pt x="386" y="267"/>
                    <a:pt x="390" y="260"/>
                    <a:pt x="394" y="266"/>
                  </a:cubicBezTo>
                  <a:cubicBezTo>
                    <a:pt x="397" y="270"/>
                    <a:pt x="394" y="275"/>
                    <a:pt x="388" y="274"/>
                  </a:cubicBezTo>
                  <a:cubicBezTo>
                    <a:pt x="392" y="278"/>
                    <a:pt x="396" y="278"/>
                    <a:pt x="398" y="284"/>
                  </a:cubicBezTo>
                  <a:cubicBezTo>
                    <a:pt x="399" y="288"/>
                    <a:pt x="399" y="296"/>
                    <a:pt x="399" y="300"/>
                  </a:cubicBezTo>
                  <a:cubicBezTo>
                    <a:pt x="393" y="300"/>
                    <a:pt x="394" y="294"/>
                    <a:pt x="391" y="290"/>
                  </a:cubicBezTo>
                  <a:cubicBezTo>
                    <a:pt x="388" y="288"/>
                    <a:pt x="383" y="287"/>
                    <a:pt x="379" y="287"/>
                  </a:cubicBezTo>
                  <a:cubicBezTo>
                    <a:pt x="376" y="295"/>
                    <a:pt x="393" y="297"/>
                    <a:pt x="386" y="304"/>
                  </a:cubicBezTo>
                  <a:cubicBezTo>
                    <a:pt x="388" y="306"/>
                    <a:pt x="389" y="309"/>
                    <a:pt x="388" y="312"/>
                  </a:cubicBezTo>
                  <a:cubicBezTo>
                    <a:pt x="394" y="312"/>
                    <a:pt x="396" y="307"/>
                    <a:pt x="401" y="313"/>
                  </a:cubicBezTo>
                  <a:cubicBezTo>
                    <a:pt x="403" y="315"/>
                    <a:pt x="404" y="321"/>
                    <a:pt x="403" y="324"/>
                  </a:cubicBezTo>
                  <a:cubicBezTo>
                    <a:pt x="396" y="327"/>
                    <a:pt x="391" y="315"/>
                    <a:pt x="386" y="322"/>
                  </a:cubicBezTo>
                  <a:cubicBezTo>
                    <a:pt x="388" y="324"/>
                    <a:pt x="390" y="325"/>
                    <a:pt x="390" y="328"/>
                  </a:cubicBezTo>
                  <a:cubicBezTo>
                    <a:pt x="386" y="328"/>
                    <a:pt x="383" y="326"/>
                    <a:pt x="379" y="325"/>
                  </a:cubicBezTo>
                  <a:cubicBezTo>
                    <a:pt x="370" y="330"/>
                    <a:pt x="381" y="331"/>
                    <a:pt x="384" y="331"/>
                  </a:cubicBezTo>
                  <a:cubicBezTo>
                    <a:pt x="389" y="332"/>
                    <a:pt x="394" y="334"/>
                    <a:pt x="393" y="340"/>
                  </a:cubicBezTo>
                  <a:cubicBezTo>
                    <a:pt x="393" y="345"/>
                    <a:pt x="385" y="348"/>
                    <a:pt x="381" y="348"/>
                  </a:cubicBezTo>
                  <a:cubicBezTo>
                    <a:pt x="375" y="348"/>
                    <a:pt x="373" y="345"/>
                    <a:pt x="368" y="341"/>
                  </a:cubicBezTo>
                  <a:cubicBezTo>
                    <a:pt x="366" y="340"/>
                    <a:pt x="359" y="333"/>
                    <a:pt x="357" y="340"/>
                  </a:cubicBezTo>
                  <a:cubicBezTo>
                    <a:pt x="356" y="345"/>
                    <a:pt x="368" y="348"/>
                    <a:pt x="371" y="350"/>
                  </a:cubicBezTo>
                  <a:cubicBezTo>
                    <a:pt x="373" y="352"/>
                    <a:pt x="381" y="356"/>
                    <a:pt x="381" y="359"/>
                  </a:cubicBezTo>
                  <a:cubicBezTo>
                    <a:pt x="382" y="367"/>
                    <a:pt x="374" y="359"/>
                    <a:pt x="372" y="357"/>
                  </a:cubicBezTo>
                  <a:cubicBezTo>
                    <a:pt x="373" y="362"/>
                    <a:pt x="379" y="364"/>
                    <a:pt x="380" y="368"/>
                  </a:cubicBezTo>
                  <a:cubicBezTo>
                    <a:pt x="381" y="373"/>
                    <a:pt x="376" y="373"/>
                    <a:pt x="378" y="379"/>
                  </a:cubicBezTo>
                  <a:cubicBezTo>
                    <a:pt x="371" y="378"/>
                    <a:pt x="363" y="368"/>
                    <a:pt x="362" y="362"/>
                  </a:cubicBezTo>
                  <a:cubicBezTo>
                    <a:pt x="360" y="356"/>
                    <a:pt x="357" y="345"/>
                    <a:pt x="349" y="346"/>
                  </a:cubicBezTo>
                  <a:cubicBezTo>
                    <a:pt x="349" y="347"/>
                    <a:pt x="349" y="349"/>
                    <a:pt x="349" y="351"/>
                  </a:cubicBezTo>
                  <a:cubicBezTo>
                    <a:pt x="351" y="352"/>
                    <a:pt x="360" y="357"/>
                    <a:pt x="360" y="359"/>
                  </a:cubicBezTo>
                  <a:cubicBezTo>
                    <a:pt x="362" y="364"/>
                    <a:pt x="350" y="361"/>
                    <a:pt x="346" y="361"/>
                  </a:cubicBezTo>
                  <a:cubicBezTo>
                    <a:pt x="349" y="367"/>
                    <a:pt x="357" y="364"/>
                    <a:pt x="360" y="368"/>
                  </a:cubicBezTo>
                  <a:cubicBezTo>
                    <a:pt x="360" y="369"/>
                    <a:pt x="359" y="369"/>
                    <a:pt x="359" y="370"/>
                  </a:cubicBezTo>
                  <a:cubicBezTo>
                    <a:pt x="360" y="378"/>
                    <a:pt x="375" y="381"/>
                    <a:pt x="379" y="386"/>
                  </a:cubicBezTo>
                  <a:cubicBezTo>
                    <a:pt x="381" y="390"/>
                    <a:pt x="386" y="409"/>
                    <a:pt x="382" y="413"/>
                  </a:cubicBezTo>
                  <a:cubicBezTo>
                    <a:pt x="379" y="416"/>
                    <a:pt x="369" y="414"/>
                    <a:pt x="367" y="412"/>
                  </a:cubicBezTo>
                  <a:cubicBezTo>
                    <a:pt x="363" y="409"/>
                    <a:pt x="364" y="405"/>
                    <a:pt x="362" y="400"/>
                  </a:cubicBezTo>
                  <a:cubicBezTo>
                    <a:pt x="358" y="393"/>
                    <a:pt x="347" y="384"/>
                    <a:pt x="339" y="383"/>
                  </a:cubicBezTo>
                  <a:cubicBezTo>
                    <a:pt x="336" y="390"/>
                    <a:pt x="339" y="390"/>
                    <a:pt x="344" y="393"/>
                  </a:cubicBezTo>
                  <a:cubicBezTo>
                    <a:pt x="349" y="396"/>
                    <a:pt x="352" y="396"/>
                    <a:pt x="352" y="403"/>
                  </a:cubicBezTo>
                  <a:cubicBezTo>
                    <a:pt x="345" y="403"/>
                    <a:pt x="338" y="409"/>
                    <a:pt x="331" y="408"/>
                  </a:cubicBezTo>
                  <a:cubicBezTo>
                    <a:pt x="322" y="425"/>
                    <a:pt x="349" y="404"/>
                    <a:pt x="350" y="404"/>
                  </a:cubicBezTo>
                  <a:cubicBezTo>
                    <a:pt x="361" y="405"/>
                    <a:pt x="339" y="420"/>
                    <a:pt x="338" y="421"/>
                  </a:cubicBezTo>
                  <a:cubicBezTo>
                    <a:pt x="344" y="425"/>
                    <a:pt x="348" y="419"/>
                    <a:pt x="353" y="418"/>
                  </a:cubicBezTo>
                  <a:cubicBezTo>
                    <a:pt x="359" y="417"/>
                    <a:pt x="366" y="417"/>
                    <a:pt x="371" y="420"/>
                  </a:cubicBezTo>
                  <a:cubicBezTo>
                    <a:pt x="372" y="420"/>
                    <a:pt x="378" y="423"/>
                    <a:pt x="378" y="424"/>
                  </a:cubicBezTo>
                  <a:cubicBezTo>
                    <a:pt x="380" y="428"/>
                    <a:pt x="376" y="427"/>
                    <a:pt x="374" y="429"/>
                  </a:cubicBezTo>
                  <a:cubicBezTo>
                    <a:pt x="364" y="435"/>
                    <a:pt x="358" y="441"/>
                    <a:pt x="350" y="449"/>
                  </a:cubicBezTo>
                  <a:cubicBezTo>
                    <a:pt x="343" y="457"/>
                    <a:pt x="334" y="464"/>
                    <a:pt x="324" y="464"/>
                  </a:cubicBezTo>
                  <a:cubicBezTo>
                    <a:pt x="320" y="464"/>
                    <a:pt x="314" y="464"/>
                    <a:pt x="311" y="463"/>
                  </a:cubicBezTo>
                  <a:cubicBezTo>
                    <a:pt x="305" y="462"/>
                    <a:pt x="306" y="459"/>
                    <a:pt x="301" y="457"/>
                  </a:cubicBezTo>
                  <a:cubicBezTo>
                    <a:pt x="288" y="452"/>
                    <a:pt x="299" y="469"/>
                    <a:pt x="302" y="472"/>
                  </a:cubicBezTo>
                  <a:cubicBezTo>
                    <a:pt x="299" y="475"/>
                    <a:pt x="295" y="475"/>
                    <a:pt x="293" y="477"/>
                  </a:cubicBezTo>
                  <a:cubicBezTo>
                    <a:pt x="290" y="480"/>
                    <a:pt x="290" y="484"/>
                    <a:pt x="289" y="488"/>
                  </a:cubicBezTo>
                  <a:cubicBezTo>
                    <a:pt x="286" y="495"/>
                    <a:pt x="284" y="500"/>
                    <a:pt x="278" y="505"/>
                  </a:cubicBezTo>
                  <a:cubicBezTo>
                    <a:pt x="275" y="508"/>
                    <a:pt x="275" y="511"/>
                    <a:pt x="270" y="510"/>
                  </a:cubicBezTo>
                  <a:cubicBezTo>
                    <a:pt x="264" y="508"/>
                    <a:pt x="269" y="503"/>
                    <a:pt x="266" y="499"/>
                  </a:cubicBezTo>
                  <a:cubicBezTo>
                    <a:pt x="264" y="496"/>
                    <a:pt x="261" y="495"/>
                    <a:pt x="258" y="498"/>
                  </a:cubicBezTo>
                  <a:cubicBezTo>
                    <a:pt x="257" y="499"/>
                    <a:pt x="256" y="501"/>
                    <a:pt x="256" y="503"/>
                  </a:cubicBezTo>
                  <a:cubicBezTo>
                    <a:pt x="256" y="505"/>
                    <a:pt x="256" y="506"/>
                    <a:pt x="256" y="509"/>
                  </a:cubicBezTo>
                  <a:cubicBezTo>
                    <a:pt x="256" y="509"/>
                    <a:pt x="256" y="510"/>
                    <a:pt x="256" y="510"/>
                  </a:cubicBezTo>
                  <a:cubicBezTo>
                    <a:pt x="255" y="511"/>
                    <a:pt x="254" y="511"/>
                    <a:pt x="253" y="511"/>
                  </a:cubicBezTo>
                  <a:cubicBezTo>
                    <a:pt x="252" y="512"/>
                    <a:pt x="251" y="512"/>
                    <a:pt x="250" y="512"/>
                  </a:cubicBezTo>
                  <a:cubicBezTo>
                    <a:pt x="249" y="513"/>
                    <a:pt x="247" y="514"/>
                    <a:pt x="246" y="5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9" name="组合 288"/>
          <p:cNvGrpSpPr/>
          <p:nvPr/>
        </p:nvGrpSpPr>
        <p:grpSpPr>
          <a:xfrm>
            <a:off x="4091255" y="1064818"/>
            <a:ext cx="3934848" cy="2623232"/>
            <a:chOff x="4091255" y="1349605"/>
            <a:chExt cx="3934848" cy="2623232"/>
          </a:xfrm>
        </p:grpSpPr>
        <p:graphicFrame>
          <p:nvGraphicFramePr>
            <p:cNvPr id="290" name="图表 289"/>
            <p:cNvGraphicFramePr/>
            <p:nvPr>
              <p:extLst>
                <p:ext uri="{D42A27DB-BD31-4B8C-83A1-F6EECF244321}">
                  <p14:modId xmlns:p14="http://schemas.microsoft.com/office/powerpoint/2010/main" val="3748086491"/>
                </p:ext>
              </p:extLst>
            </p:nvPr>
          </p:nvGraphicFramePr>
          <p:xfrm>
            <a:off x="4091255" y="1349605"/>
            <a:ext cx="3934848" cy="26232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91" name="文本框 290"/>
            <p:cNvSpPr txBox="1"/>
            <p:nvPr/>
          </p:nvSpPr>
          <p:spPr>
            <a:xfrm>
              <a:off x="5510292" y="2215082"/>
              <a:ext cx="10967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80%</a:t>
              </a:r>
              <a:endParaRPr lang="zh-CN" alt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92" name="文本框 291"/>
            <p:cNvSpPr txBox="1"/>
            <p:nvPr/>
          </p:nvSpPr>
          <p:spPr>
            <a:xfrm>
              <a:off x="5496121" y="2712487"/>
              <a:ext cx="1125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Information</a:t>
              </a:r>
              <a:endPara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93" name="组合 292"/>
          <p:cNvGrpSpPr/>
          <p:nvPr/>
        </p:nvGrpSpPr>
        <p:grpSpPr>
          <a:xfrm>
            <a:off x="455677" y="1064818"/>
            <a:ext cx="3934848" cy="2623232"/>
            <a:chOff x="455677" y="1349605"/>
            <a:chExt cx="3934848" cy="2623232"/>
          </a:xfrm>
        </p:grpSpPr>
        <p:graphicFrame>
          <p:nvGraphicFramePr>
            <p:cNvPr id="294" name="图表 293"/>
            <p:cNvGraphicFramePr/>
            <p:nvPr>
              <p:extLst>
                <p:ext uri="{D42A27DB-BD31-4B8C-83A1-F6EECF244321}">
                  <p14:modId xmlns:p14="http://schemas.microsoft.com/office/powerpoint/2010/main" val="1019750215"/>
                </p:ext>
              </p:extLst>
            </p:nvPr>
          </p:nvGraphicFramePr>
          <p:xfrm>
            <a:off x="455677" y="1349605"/>
            <a:ext cx="3934848" cy="26232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95" name="文本框 294"/>
            <p:cNvSpPr txBox="1"/>
            <p:nvPr/>
          </p:nvSpPr>
          <p:spPr>
            <a:xfrm>
              <a:off x="1874714" y="2215082"/>
              <a:ext cx="10967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40%</a:t>
              </a:r>
              <a:endParaRPr lang="zh-CN" alt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96" name="文本框 295"/>
            <p:cNvSpPr txBox="1"/>
            <p:nvPr/>
          </p:nvSpPr>
          <p:spPr>
            <a:xfrm>
              <a:off x="1860543" y="2712487"/>
              <a:ext cx="1125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Information</a:t>
              </a:r>
              <a:endPara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97" name="组合 296"/>
          <p:cNvGrpSpPr/>
          <p:nvPr/>
        </p:nvGrpSpPr>
        <p:grpSpPr>
          <a:xfrm>
            <a:off x="7726833" y="1064818"/>
            <a:ext cx="3934848" cy="2623232"/>
            <a:chOff x="7726833" y="1349605"/>
            <a:chExt cx="3934848" cy="2623232"/>
          </a:xfrm>
        </p:grpSpPr>
        <p:graphicFrame>
          <p:nvGraphicFramePr>
            <p:cNvPr id="298" name="图表 297"/>
            <p:cNvGraphicFramePr/>
            <p:nvPr>
              <p:extLst>
                <p:ext uri="{D42A27DB-BD31-4B8C-83A1-F6EECF244321}">
                  <p14:modId xmlns:p14="http://schemas.microsoft.com/office/powerpoint/2010/main" val="1701182096"/>
                </p:ext>
              </p:extLst>
            </p:nvPr>
          </p:nvGraphicFramePr>
          <p:xfrm>
            <a:off x="7726833" y="1349605"/>
            <a:ext cx="3934848" cy="26232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99" name="文本框 298"/>
            <p:cNvSpPr txBox="1"/>
            <p:nvPr/>
          </p:nvSpPr>
          <p:spPr>
            <a:xfrm>
              <a:off x="9181543" y="2215082"/>
              <a:ext cx="10967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20%</a:t>
              </a:r>
              <a:endParaRPr lang="zh-CN" alt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00" name="文本框 299"/>
            <p:cNvSpPr txBox="1"/>
            <p:nvPr/>
          </p:nvSpPr>
          <p:spPr>
            <a:xfrm>
              <a:off x="9167372" y="2712487"/>
              <a:ext cx="1125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Information</a:t>
              </a:r>
              <a:endPara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01" name="组合 300"/>
          <p:cNvGrpSpPr/>
          <p:nvPr/>
        </p:nvGrpSpPr>
        <p:grpSpPr>
          <a:xfrm>
            <a:off x="1174092" y="3829543"/>
            <a:ext cx="2498018" cy="1906718"/>
            <a:chOff x="1174092" y="4114330"/>
            <a:chExt cx="2498018" cy="1906718"/>
          </a:xfrm>
        </p:grpSpPr>
        <p:grpSp>
          <p:nvGrpSpPr>
            <p:cNvPr id="302" name="组合 301"/>
            <p:cNvGrpSpPr/>
            <p:nvPr/>
          </p:nvGrpSpPr>
          <p:grpSpPr>
            <a:xfrm>
              <a:off x="2150093" y="4114330"/>
              <a:ext cx="546016" cy="546016"/>
              <a:chOff x="2150093" y="4269844"/>
              <a:chExt cx="546016" cy="546016"/>
            </a:xfrm>
          </p:grpSpPr>
          <p:sp>
            <p:nvSpPr>
              <p:cNvPr id="305" name="椭圆 304"/>
              <p:cNvSpPr/>
              <p:nvPr/>
            </p:nvSpPr>
            <p:spPr>
              <a:xfrm>
                <a:off x="2150093" y="4269844"/>
                <a:ext cx="546016" cy="54601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6" name="Freeform 266"/>
              <p:cNvSpPr>
                <a:spLocks noEditPoints="1"/>
              </p:cNvSpPr>
              <p:nvPr/>
            </p:nvSpPr>
            <p:spPr bwMode="auto">
              <a:xfrm>
                <a:off x="2232601" y="4399977"/>
                <a:ext cx="381000" cy="285750"/>
              </a:xfrm>
              <a:custGeom>
                <a:avLst/>
                <a:gdLst>
                  <a:gd name="T0" fmla="*/ 3 w 108"/>
                  <a:gd name="T1" fmla="*/ 54 h 81"/>
                  <a:gd name="T2" fmla="*/ 21 w 108"/>
                  <a:gd name="T3" fmla="*/ 47 h 81"/>
                  <a:gd name="T4" fmla="*/ 26 w 108"/>
                  <a:gd name="T5" fmla="*/ 43 h 81"/>
                  <a:gd name="T6" fmla="*/ 35 w 108"/>
                  <a:gd name="T7" fmla="*/ 62 h 81"/>
                  <a:gd name="T8" fmla="*/ 43 w 108"/>
                  <a:gd name="T9" fmla="*/ 43 h 81"/>
                  <a:gd name="T10" fmla="*/ 48 w 108"/>
                  <a:gd name="T11" fmla="*/ 47 h 81"/>
                  <a:gd name="T12" fmla="*/ 60 w 108"/>
                  <a:gd name="T13" fmla="*/ 51 h 81"/>
                  <a:gd name="T14" fmla="*/ 61 w 108"/>
                  <a:gd name="T15" fmla="*/ 50 h 81"/>
                  <a:gd name="T16" fmla="*/ 72 w 108"/>
                  <a:gd name="T17" fmla="*/ 46 h 81"/>
                  <a:gd name="T18" fmla="*/ 84 w 108"/>
                  <a:gd name="T19" fmla="*/ 60 h 81"/>
                  <a:gd name="T20" fmla="*/ 96 w 108"/>
                  <a:gd name="T21" fmla="*/ 46 h 81"/>
                  <a:gd name="T22" fmla="*/ 105 w 108"/>
                  <a:gd name="T23" fmla="*/ 48 h 81"/>
                  <a:gd name="T24" fmla="*/ 108 w 108"/>
                  <a:gd name="T25" fmla="*/ 71 h 81"/>
                  <a:gd name="T26" fmla="*/ 70 w 108"/>
                  <a:gd name="T27" fmla="*/ 71 h 81"/>
                  <a:gd name="T28" fmla="*/ 70 w 108"/>
                  <a:gd name="T29" fmla="*/ 81 h 81"/>
                  <a:gd name="T30" fmla="*/ 0 w 108"/>
                  <a:gd name="T31" fmla="*/ 81 h 81"/>
                  <a:gd name="T32" fmla="*/ 3 w 108"/>
                  <a:gd name="T33" fmla="*/ 54 h 81"/>
                  <a:gd name="T34" fmla="*/ 74 w 108"/>
                  <a:gd name="T35" fmla="*/ 26 h 81"/>
                  <a:gd name="T36" fmla="*/ 94 w 108"/>
                  <a:gd name="T37" fmla="*/ 24 h 81"/>
                  <a:gd name="T38" fmla="*/ 92 w 108"/>
                  <a:gd name="T39" fmla="*/ 37 h 81"/>
                  <a:gd name="T40" fmla="*/ 89 w 108"/>
                  <a:gd name="T41" fmla="*/ 41 h 81"/>
                  <a:gd name="T42" fmla="*/ 99 w 108"/>
                  <a:gd name="T43" fmla="*/ 42 h 81"/>
                  <a:gd name="T44" fmla="*/ 98 w 108"/>
                  <a:gd name="T45" fmla="*/ 31 h 81"/>
                  <a:gd name="T46" fmla="*/ 69 w 108"/>
                  <a:gd name="T47" fmla="*/ 31 h 81"/>
                  <a:gd name="T48" fmla="*/ 68 w 108"/>
                  <a:gd name="T49" fmla="*/ 42 h 81"/>
                  <a:gd name="T50" fmla="*/ 78 w 108"/>
                  <a:gd name="T51" fmla="*/ 41 h 81"/>
                  <a:gd name="T52" fmla="*/ 75 w 108"/>
                  <a:gd name="T53" fmla="*/ 37 h 81"/>
                  <a:gd name="T54" fmla="*/ 74 w 108"/>
                  <a:gd name="T55" fmla="*/ 26 h 81"/>
                  <a:gd name="T56" fmla="*/ 74 w 108"/>
                  <a:gd name="T57" fmla="*/ 26 h 81"/>
                  <a:gd name="T58" fmla="*/ 22 w 108"/>
                  <a:gd name="T59" fmla="*/ 30 h 81"/>
                  <a:gd name="T60" fmla="*/ 23 w 108"/>
                  <a:gd name="T61" fmla="*/ 15 h 81"/>
                  <a:gd name="T62" fmla="*/ 47 w 108"/>
                  <a:gd name="T63" fmla="*/ 15 h 81"/>
                  <a:gd name="T64" fmla="*/ 48 w 108"/>
                  <a:gd name="T65" fmla="*/ 31 h 81"/>
                  <a:gd name="T66" fmla="*/ 52 w 108"/>
                  <a:gd name="T67" fmla="*/ 25 h 81"/>
                  <a:gd name="T68" fmla="*/ 50 w 108"/>
                  <a:gd name="T69" fmla="*/ 8 h 81"/>
                  <a:gd name="T70" fmla="*/ 20 w 108"/>
                  <a:gd name="T71" fmla="*/ 6 h 81"/>
                  <a:gd name="T72" fmla="*/ 18 w 108"/>
                  <a:gd name="T73" fmla="*/ 27 h 81"/>
                  <a:gd name="T74" fmla="*/ 22 w 108"/>
                  <a:gd name="T75" fmla="*/ 3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8" h="81">
                    <a:moveTo>
                      <a:pt x="3" y="54"/>
                    </a:moveTo>
                    <a:cubicBezTo>
                      <a:pt x="9" y="51"/>
                      <a:pt x="15" y="49"/>
                      <a:pt x="21" y="47"/>
                    </a:cubicBezTo>
                    <a:cubicBezTo>
                      <a:pt x="23" y="45"/>
                      <a:pt x="24" y="44"/>
                      <a:pt x="26" y="43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5" y="44"/>
                      <a:pt x="46" y="46"/>
                      <a:pt x="48" y="47"/>
                    </a:cubicBezTo>
                    <a:cubicBezTo>
                      <a:pt x="60" y="51"/>
                      <a:pt x="60" y="51"/>
                      <a:pt x="60" y="51"/>
                    </a:cubicBezTo>
                    <a:cubicBezTo>
                      <a:pt x="60" y="51"/>
                      <a:pt x="61" y="50"/>
                      <a:pt x="61" y="50"/>
                    </a:cubicBezTo>
                    <a:cubicBezTo>
                      <a:pt x="65" y="48"/>
                      <a:pt x="69" y="47"/>
                      <a:pt x="72" y="46"/>
                    </a:cubicBezTo>
                    <a:cubicBezTo>
                      <a:pt x="75" y="52"/>
                      <a:pt x="79" y="57"/>
                      <a:pt x="84" y="60"/>
                    </a:cubicBezTo>
                    <a:cubicBezTo>
                      <a:pt x="89" y="57"/>
                      <a:pt x="93" y="52"/>
                      <a:pt x="96" y="46"/>
                    </a:cubicBezTo>
                    <a:cubicBezTo>
                      <a:pt x="99" y="47"/>
                      <a:pt x="102" y="48"/>
                      <a:pt x="105" y="48"/>
                    </a:cubicBezTo>
                    <a:cubicBezTo>
                      <a:pt x="108" y="53"/>
                      <a:pt x="108" y="64"/>
                      <a:pt x="108" y="71"/>
                    </a:cubicBezTo>
                    <a:cubicBezTo>
                      <a:pt x="70" y="71"/>
                      <a:pt x="70" y="71"/>
                      <a:pt x="70" y="71"/>
                    </a:cubicBezTo>
                    <a:cubicBezTo>
                      <a:pt x="70" y="74"/>
                      <a:pt x="70" y="77"/>
                      <a:pt x="70" y="81"/>
                    </a:cubicBezTo>
                    <a:cubicBezTo>
                      <a:pt x="47" y="81"/>
                      <a:pt x="24" y="81"/>
                      <a:pt x="0" y="81"/>
                    </a:cubicBezTo>
                    <a:cubicBezTo>
                      <a:pt x="0" y="68"/>
                      <a:pt x="1" y="58"/>
                      <a:pt x="3" y="54"/>
                    </a:cubicBezTo>
                    <a:close/>
                    <a:moveTo>
                      <a:pt x="74" y="26"/>
                    </a:moveTo>
                    <a:cubicBezTo>
                      <a:pt x="79" y="27"/>
                      <a:pt x="89" y="26"/>
                      <a:pt x="94" y="24"/>
                    </a:cubicBezTo>
                    <a:cubicBezTo>
                      <a:pt x="94" y="27"/>
                      <a:pt x="94" y="32"/>
                      <a:pt x="92" y="37"/>
                    </a:cubicBezTo>
                    <a:cubicBezTo>
                      <a:pt x="91" y="39"/>
                      <a:pt x="90" y="40"/>
                      <a:pt x="89" y="41"/>
                    </a:cubicBezTo>
                    <a:cubicBezTo>
                      <a:pt x="99" y="42"/>
                      <a:pt x="99" y="42"/>
                      <a:pt x="99" y="42"/>
                    </a:cubicBezTo>
                    <a:cubicBezTo>
                      <a:pt x="99" y="42"/>
                      <a:pt x="98" y="33"/>
                      <a:pt x="98" y="31"/>
                    </a:cubicBezTo>
                    <a:cubicBezTo>
                      <a:pt x="102" y="2"/>
                      <a:pt x="65" y="2"/>
                      <a:pt x="69" y="31"/>
                    </a:cubicBezTo>
                    <a:cubicBezTo>
                      <a:pt x="69" y="33"/>
                      <a:pt x="68" y="42"/>
                      <a:pt x="68" y="42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77" y="40"/>
                      <a:pt x="76" y="39"/>
                      <a:pt x="75" y="37"/>
                    </a:cubicBezTo>
                    <a:cubicBezTo>
                      <a:pt x="74" y="33"/>
                      <a:pt x="73" y="29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lose/>
                    <a:moveTo>
                      <a:pt x="22" y="30"/>
                    </a:moveTo>
                    <a:cubicBezTo>
                      <a:pt x="21" y="25"/>
                      <a:pt x="21" y="21"/>
                      <a:pt x="23" y="15"/>
                    </a:cubicBezTo>
                    <a:cubicBezTo>
                      <a:pt x="29" y="11"/>
                      <a:pt x="37" y="17"/>
                      <a:pt x="47" y="15"/>
                    </a:cubicBezTo>
                    <a:cubicBezTo>
                      <a:pt x="48" y="20"/>
                      <a:pt x="48" y="24"/>
                      <a:pt x="48" y="31"/>
                    </a:cubicBezTo>
                    <a:cubicBezTo>
                      <a:pt x="48" y="31"/>
                      <a:pt x="52" y="27"/>
                      <a:pt x="52" y="25"/>
                    </a:cubicBezTo>
                    <a:cubicBezTo>
                      <a:pt x="53" y="22"/>
                      <a:pt x="52" y="10"/>
                      <a:pt x="50" y="8"/>
                    </a:cubicBezTo>
                    <a:cubicBezTo>
                      <a:pt x="45" y="0"/>
                      <a:pt x="26" y="0"/>
                      <a:pt x="20" y="6"/>
                    </a:cubicBezTo>
                    <a:cubicBezTo>
                      <a:pt x="18" y="8"/>
                      <a:pt x="16" y="25"/>
                      <a:pt x="18" y="27"/>
                    </a:cubicBezTo>
                    <a:cubicBezTo>
                      <a:pt x="20" y="29"/>
                      <a:pt x="22" y="30"/>
                      <a:pt x="22" y="3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03" name="矩形 302"/>
            <p:cNvSpPr/>
            <p:nvPr/>
          </p:nvSpPr>
          <p:spPr>
            <a:xfrm>
              <a:off x="1174092" y="5088485"/>
              <a:ext cx="2498018" cy="932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机身完全停稳后，旅客解开安全带，从行李架中取出皮包和上衣等物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04" name="文本框 303"/>
            <p:cNvSpPr txBox="1"/>
            <p:nvPr/>
          </p:nvSpPr>
          <p:spPr>
            <a:xfrm>
              <a:off x="1858746" y="471059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文字内容</a:t>
              </a:r>
            </a:p>
          </p:txBody>
        </p:sp>
      </p:grpSp>
      <p:grpSp>
        <p:nvGrpSpPr>
          <p:cNvPr id="307" name="组合 306"/>
          <p:cNvGrpSpPr/>
          <p:nvPr/>
        </p:nvGrpSpPr>
        <p:grpSpPr>
          <a:xfrm>
            <a:off x="4604010" y="3829543"/>
            <a:ext cx="2909338" cy="1906718"/>
            <a:chOff x="4604010" y="4114330"/>
            <a:chExt cx="2909338" cy="1906718"/>
          </a:xfrm>
        </p:grpSpPr>
        <p:grpSp>
          <p:nvGrpSpPr>
            <p:cNvPr id="308" name="组合 307"/>
            <p:cNvGrpSpPr/>
            <p:nvPr/>
          </p:nvGrpSpPr>
          <p:grpSpPr>
            <a:xfrm>
              <a:off x="5785671" y="4114330"/>
              <a:ext cx="546016" cy="546016"/>
              <a:chOff x="5785671" y="4269844"/>
              <a:chExt cx="546016" cy="546016"/>
            </a:xfrm>
          </p:grpSpPr>
          <p:sp>
            <p:nvSpPr>
              <p:cNvPr id="311" name="椭圆 310"/>
              <p:cNvSpPr/>
              <p:nvPr/>
            </p:nvSpPr>
            <p:spPr>
              <a:xfrm>
                <a:off x="5785671" y="4269844"/>
                <a:ext cx="546016" cy="54601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2" name="Freeform 247"/>
              <p:cNvSpPr>
                <a:spLocks noEditPoints="1"/>
              </p:cNvSpPr>
              <p:nvPr/>
            </p:nvSpPr>
            <p:spPr bwMode="auto">
              <a:xfrm>
                <a:off x="5908660" y="4393627"/>
                <a:ext cx="300038" cy="298450"/>
              </a:xfrm>
              <a:custGeom>
                <a:avLst/>
                <a:gdLst>
                  <a:gd name="T0" fmla="*/ 80 w 85"/>
                  <a:gd name="T1" fmla="*/ 53 h 85"/>
                  <a:gd name="T2" fmla="*/ 80 w 85"/>
                  <a:gd name="T3" fmla="*/ 80 h 85"/>
                  <a:gd name="T4" fmla="*/ 74 w 85"/>
                  <a:gd name="T5" fmla="*/ 85 h 85"/>
                  <a:gd name="T6" fmla="*/ 10 w 85"/>
                  <a:gd name="T7" fmla="*/ 85 h 85"/>
                  <a:gd name="T8" fmla="*/ 5 w 85"/>
                  <a:gd name="T9" fmla="*/ 80 h 85"/>
                  <a:gd name="T10" fmla="*/ 5 w 85"/>
                  <a:gd name="T11" fmla="*/ 53 h 85"/>
                  <a:gd name="T12" fmla="*/ 17 w 85"/>
                  <a:gd name="T13" fmla="*/ 56 h 85"/>
                  <a:gd name="T14" fmla="*/ 17 w 85"/>
                  <a:gd name="T15" fmla="*/ 61 h 85"/>
                  <a:gd name="T16" fmla="*/ 21 w 85"/>
                  <a:gd name="T17" fmla="*/ 61 h 85"/>
                  <a:gd name="T18" fmla="*/ 21 w 85"/>
                  <a:gd name="T19" fmla="*/ 68 h 85"/>
                  <a:gd name="T20" fmla="*/ 27 w 85"/>
                  <a:gd name="T21" fmla="*/ 68 h 85"/>
                  <a:gd name="T22" fmla="*/ 27 w 85"/>
                  <a:gd name="T23" fmla="*/ 61 h 85"/>
                  <a:gd name="T24" fmla="*/ 30 w 85"/>
                  <a:gd name="T25" fmla="*/ 61 h 85"/>
                  <a:gd name="T26" fmla="*/ 30 w 85"/>
                  <a:gd name="T27" fmla="*/ 57 h 85"/>
                  <a:gd name="T28" fmla="*/ 54 w 85"/>
                  <a:gd name="T29" fmla="*/ 57 h 85"/>
                  <a:gd name="T30" fmla="*/ 54 w 85"/>
                  <a:gd name="T31" fmla="*/ 61 h 85"/>
                  <a:gd name="T32" fmla="*/ 57 w 85"/>
                  <a:gd name="T33" fmla="*/ 61 h 85"/>
                  <a:gd name="T34" fmla="*/ 57 w 85"/>
                  <a:gd name="T35" fmla="*/ 68 h 85"/>
                  <a:gd name="T36" fmla="*/ 63 w 85"/>
                  <a:gd name="T37" fmla="*/ 68 h 85"/>
                  <a:gd name="T38" fmla="*/ 63 w 85"/>
                  <a:gd name="T39" fmla="*/ 61 h 85"/>
                  <a:gd name="T40" fmla="*/ 66 w 85"/>
                  <a:gd name="T41" fmla="*/ 61 h 85"/>
                  <a:gd name="T42" fmla="*/ 66 w 85"/>
                  <a:gd name="T43" fmla="*/ 56 h 85"/>
                  <a:gd name="T44" fmla="*/ 80 w 85"/>
                  <a:gd name="T45" fmla="*/ 53 h 85"/>
                  <a:gd name="T46" fmla="*/ 31 w 85"/>
                  <a:gd name="T47" fmla="*/ 0 h 85"/>
                  <a:gd name="T48" fmla="*/ 54 w 85"/>
                  <a:gd name="T49" fmla="*/ 0 h 85"/>
                  <a:gd name="T50" fmla="*/ 61 w 85"/>
                  <a:gd name="T51" fmla="*/ 7 h 85"/>
                  <a:gd name="T52" fmla="*/ 61 w 85"/>
                  <a:gd name="T53" fmla="*/ 16 h 85"/>
                  <a:gd name="T54" fmla="*/ 53 w 85"/>
                  <a:gd name="T55" fmla="*/ 16 h 85"/>
                  <a:gd name="T56" fmla="*/ 53 w 85"/>
                  <a:gd name="T57" fmla="*/ 8 h 85"/>
                  <a:gd name="T58" fmla="*/ 32 w 85"/>
                  <a:gd name="T59" fmla="*/ 8 h 85"/>
                  <a:gd name="T60" fmla="*/ 32 w 85"/>
                  <a:gd name="T61" fmla="*/ 16 h 85"/>
                  <a:gd name="T62" fmla="*/ 24 w 85"/>
                  <a:gd name="T63" fmla="*/ 16 h 85"/>
                  <a:gd name="T64" fmla="*/ 24 w 85"/>
                  <a:gd name="T65" fmla="*/ 7 h 85"/>
                  <a:gd name="T66" fmla="*/ 31 w 85"/>
                  <a:gd name="T67" fmla="*/ 0 h 85"/>
                  <a:gd name="T68" fmla="*/ 0 w 85"/>
                  <a:gd name="T69" fmla="*/ 20 h 85"/>
                  <a:gd name="T70" fmla="*/ 0 w 85"/>
                  <a:gd name="T71" fmla="*/ 48 h 85"/>
                  <a:gd name="T72" fmla="*/ 85 w 85"/>
                  <a:gd name="T73" fmla="*/ 48 h 85"/>
                  <a:gd name="T74" fmla="*/ 85 w 85"/>
                  <a:gd name="T75" fmla="*/ 20 h 85"/>
                  <a:gd name="T76" fmla="*/ 0 w 85"/>
                  <a:gd name="T77" fmla="*/ 2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5" h="85">
                    <a:moveTo>
                      <a:pt x="80" y="53"/>
                    </a:moveTo>
                    <a:cubicBezTo>
                      <a:pt x="80" y="80"/>
                      <a:pt x="80" y="80"/>
                      <a:pt x="80" y="80"/>
                    </a:cubicBezTo>
                    <a:cubicBezTo>
                      <a:pt x="80" y="83"/>
                      <a:pt x="78" y="85"/>
                      <a:pt x="74" y="85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7" y="85"/>
                      <a:pt x="5" y="83"/>
                      <a:pt x="5" y="80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9" y="54"/>
                      <a:pt x="13" y="55"/>
                      <a:pt x="17" y="56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27" y="68"/>
                      <a:pt x="27" y="68"/>
                      <a:pt x="27" y="68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57"/>
                      <a:pt x="30" y="57"/>
                      <a:pt x="30" y="57"/>
                    </a:cubicBezTo>
                    <a:cubicBezTo>
                      <a:pt x="38" y="58"/>
                      <a:pt x="46" y="58"/>
                      <a:pt x="54" y="57"/>
                    </a:cubicBezTo>
                    <a:cubicBezTo>
                      <a:pt x="54" y="61"/>
                      <a:pt x="54" y="61"/>
                      <a:pt x="54" y="61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7" y="68"/>
                      <a:pt x="57" y="68"/>
                      <a:pt x="57" y="68"/>
                    </a:cubicBezTo>
                    <a:cubicBezTo>
                      <a:pt x="63" y="68"/>
                      <a:pt x="63" y="68"/>
                      <a:pt x="63" y="68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66" y="56"/>
                      <a:pt x="66" y="56"/>
                      <a:pt x="66" y="56"/>
                    </a:cubicBezTo>
                    <a:cubicBezTo>
                      <a:pt x="71" y="55"/>
                      <a:pt x="75" y="54"/>
                      <a:pt x="80" y="53"/>
                    </a:cubicBezTo>
                    <a:close/>
                    <a:moveTo>
                      <a:pt x="31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8" y="0"/>
                      <a:pt x="61" y="3"/>
                      <a:pt x="61" y="7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3"/>
                      <a:pt x="27" y="0"/>
                      <a:pt x="31" y="0"/>
                    </a:cubicBezTo>
                    <a:close/>
                    <a:moveTo>
                      <a:pt x="0" y="20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27" y="55"/>
                      <a:pt x="56" y="55"/>
                      <a:pt x="85" y="48"/>
                    </a:cubicBezTo>
                    <a:cubicBezTo>
                      <a:pt x="85" y="20"/>
                      <a:pt x="85" y="20"/>
                      <a:pt x="85" y="20"/>
                    </a:cubicBezTo>
                    <a:lnTo>
                      <a:pt x="0" y="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09" name="矩形 308"/>
            <p:cNvSpPr/>
            <p:nvPr/>
          </p:nvSpPr>
          <p:spPr>
            <a:xfrm>
              <a:off x="4604010" y="5088485"/>
              <a:ext cx="2909338" cy="932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而我，仿佛依然置身于那片草地之中，呼吸着草的芬芳，感受着风的轻柔，谛听着鸟的鸣啭。</a:t>
              </a:r>
            </a:p>
          </p:txBody>
        </p:sp>
        <p:sp>
          <p:nvSpPr>
            <p:cNvPr id="310" name="文本框 309"/>
            <p:cNvSpPr txBox="1"/>
            <p:nvPr/>
          </p:nvSpPr>
          <p:spPr>
            <a:xfrm>
              <a:off x="5555019" y="471059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文字内容</a:t>
              </a:r>
            </a:p>
          </p:txBody>
        </p:sp>
      </p:grpSp>
      <p:grpSp>
        <p:nvGrpSpPr>
          <p:cNvPr id="313" name="组合 312"/>
          <p:cNvGrpSpPr/>
          <p:nvPr/>
        </p:nvGrpSpPr>
        <p:grpSpPr>
          <a:xfrm>
            <a:off x="8235482" y="3829543"/>
            <a:ext cx="2917550" cy="1600801"/>
            <a:chOff x="8235482" y="4114330"/>
            <a:chExt cx="2917550" cy="1600801"/>
          </a:xfrm>
        </p:grpSpPr>
        <p:grpSp>
          <p:nvGrpSpPr>
            <p:cNvPr id="314" name="组合 313"/>
            <p:cNvGrpSpPr/>
            <p:nvPr/>
          </p:nvGrpSpPr>
          <p:grpSpPr>
            <a:xfrm>
              <a:off x="9421249" y="4114330"/>
              <a:ext cx="546016" cy="546016"/>
              <a:chOff x="9456922" y="4269844"/>
              <a:chExt cx="546016" cy="546016"/>
            </a:xfrm>
          </p:grpSpPr>
          <p:sp>
            <p:nvSpPr>
              <p:cNvPr id="317" name="椭圆 316"/>
              <p:cNvSpPr/>
              <p:nvPr/>
            </p:nvSpPr>
            <p:spPr>
              <a:xfrm>
                <a:off x="9456922" y="4269844"/>
                <a:ext cx="546016" cy="54601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8" name="Freeform 257"/>
              <p:cNvSpPr>
                <a:spLocks noEditPoints="1"/>
              </p:cNvSpPr>
              <p:nvPr/>
            </p:nvSpPr>
            <p:spPr bwMode="auto">
              <a:xfrm>
                <a:off x="9564036" y="4369021"/>
                <a:ext cx="331788" cy="347663"/>
              </a:xfrm>
              <a:custGeom>
                <a:avLst/>
                <a:gdLst>
                  <a:gd name="T0" fmla="*/ 160 w 209"/>
                  <a:gd name="T1" fmla="*/ 28 h 219"/>
                  <a:gd name="T2" fmla="*/ 169 w 209"/>
                  <a:gd name="T3" fmla="*/ 9 h 219"/>
                  <a:gd name="T4" fmla="*/ 140 w 209"/>
                  <a:gd name="T5" fmla="*/ 17 h 219"/>
                  <a:gd name="T6" fmla="*/ 7 w 209"/>
                  <a:gd name="T7" fmla="*/ 148 h 219"/>
                  <a:gd name="T8" fmla="*/ 29 w 209"/>
                  <a:gd name="T9" fmla="*/ 208 h 219"/>
                  <a:gd name="T10" fmla="*/ 29 w 209"/>
                  <a:gd name="T11" fmla="*/ 159 h 219"/>
                  <a:gd name="T12" fmla="*/ 100 w 209"/>
                  <a:gd name="T13" fmla="*/ 108 h 219"/>
                  <a:gd name="T14" fmla="*/ 109 w 209"/>
                  <a:gd name="T15" fmla="*/ 86 h 219"/>
                  <a:gd name="T16" fmla="*/ 80 w 209"/>
                  <a:gd name="T17" fmla="*/ 97 h 219"/>
                  <a:gd name="T18" fmla="*/ 71 w 209"/>
                  <a:gd name="T19" fmla="*/ 93 h 219"/>
                  <a:gd name="T20" fmla="*/ 109 w 209"/>
                  <a:gd name="T21" fmla="*/ 77 h 219"/>
                  <a:gd name="T22" fmla="*/ 124 w 209"/>
                  <a:gd name="T23" fmla="*/ 86 h 219"/>
                  <a:gd name="T24" fmla="*/ 124 w 209"/>
                  <a:gd name="T25" fmla="*/ 17 h 219"/>
                  <a:gd name="T26" fmla="*/ 169 w 209"/>
                  <a:gd name="T27" fmla="*/ 0 h 219"/>
                  <a:gd name="T28" fmla="*/ 171 w 209"/>
                  <a:gd name="T29" fmla="*/ 0 h 219"/>
                  <a:gd name="T30" fmla="*/ 209 w 209"/>
                  <a:gd name="T31" fmla="*/ 17 h 219"/>
                  <a:gd name="T32" fmla="*/ 160 w 209"/>
                  <a:gd name="T33" fmla="*/ 175 h 219"/>
                  <a:gd name="T34" fmla="*/ 146 w 209"/>
                  <a:gd name="T35" fmla="*/ 168 h 219"/>
                  <a:gd name="T36" fmla="*/ 100 w 209"/>
                  <a:gd name="T37" fmla="*/ 197 h 219"/>
                  <a:gd name="T38" fmla="*/ 82 w 209"/>
                  <a:gd name="T39" fmla="*/ 188 h 219"/>
                  <a:gd name="T40" fmla="*/ 35 w 209"/>
                  <a:gd name="T41" fmla="*/ 219 h 219"/>
                  <a:gd name="T42" fmla="*/ 2 w 209"/>
                  <a:gd name="T43" fmla="*/ 204 h 219"/>
                  <a:gd name="T44" fmla="*/ 0 w 209"/>
                  <a:gd name="T45" fmla="*/ 202 h 219"/>
                  <a:gd name="T46" fmla="*/ 0 w 209"/>
                  <a:gd name="T47" fmla="*/ 139 h 219"/>
                  <a:gd name="T48" fmla="*/ 42 w 209"/>
                  <a:gd name="T49" fmla="*/ 122 h 219"/>
                  <a:gd name="T50" fmla="*/ 44 w 209"/>
                  <a:gd name="T51" fmla="*/ 122 h 219"/>
                  <a:gd name="T52" fmla="*/ 82 w 209"/>
                  <a:gd name="T53" fmla="*/ 139 h 219"/>
                  <a:gd name="T54" fmla="*/ 93 w 209"/>
                  <a:gd name="T55" fmla="*/ 186 h 219"/>
                  <a:gd name="T56" fmla="*/ 71 w 209"/>
                  <a:gd name="T57" fmla="*/ 108 h 219"/>
                  <a:gd name="T58" fmla="*/ 64 w 209"/>
                  <a:gd name="T59" fmla="*/ 131 h 219"/>
                  <a:gd name="T60" fmla="*/ 64 w 209"/>
                  <a:gd name="T61" fmla="*/ 97 h 219"/>
                  <a:gd name="T62" fmla="*/ 131 w 209"/>
                  <a:gd name="T63" fmla="*/ 88 h 219"/>
                  <a:gd name="T64" fmla="*/ 146 w 209"/>
                  <a:gd name="T65" fmla="*/ 97 h 219"/>
                  <a:gd name="T66" fmla="*/ 153 w 209"/>
                  <a:gd name="T67" fmla="*/ 164 h 219"/>
                  <a:gd name="T68" fmla="*/ 131 w 209"/>
                  <a:gd name="T69" fmla="*/ 28 h 219"/>
                  <a:gd name="T70" fmla="*/ 131 w 209"/>
                  <a:gd name="T71" fmla="*/ 88 h 219"/>
                  <a:gd name="T72" fmla="*/ 35 w 209"/>
                  <a:gd name="T73" fmla="*/ 148 h 219"/>
                  <a:gd name="T74" fmla="*/ 44 w 209"/>
                  <a:gd name="T75" fmla="*/ 128 h 219"/>
                  <a:gd name="T76" fmla="*/ 15 w 209"/>
                  <a:gd name="T77" fmla="*/ 139 h 219"/>
                  <a:gd name="T78" fmla="*/ 162 w 209"/>
                  <a:gd name="T79" fmla="*/ 35 h 219"/>
                  <a:gd name="T80" fmla="*/ 160 w 209"/>
                  <a:gd name="T81" fmla="*/ 35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9" h="219">
                    <a:moveTo>
                      <a:pt x="140" y="17"/>
                    </a:moveTo>
                    <a:lnTo>
                      <a:pt x="160" y="28"/>
                    </a:lnTo>
                    <a:lnTo>
                      <a:pt x="189" y="17"/>
                    </a:lnTo>
                    <a:lnTo>
                      <a:pt x="169" y="9"/>
                    </a:lnTo>
                    <a:lnTo>
                      <a:pt x="140" y="17"/>
                    </a:lnTo>
                    <a:lnTo>
                      <a:pt x="140" y="17"/>
                    </a:lnTo>
                    <a:close/>
                    <a:moveTo>
                      <a:pt x="29" y="159"/>
                    </a:moveTo>
                    <a:lnTo>
                      <a:pt x="7" y="148"/>
                    </a:lnTo>
                    <a:lnTo>
                      <a:pt x="7" y="199"/>
                    </a:lnTo>
                    <a:lnTo>
                      <a:pt x="29" y="208"/>
                    </a:lnTo>
                    <a:lnTo>
                      <a:pt x="29" y="159"/>
                    </a:lnTo>
                    <a:lnTo>
                      <a:pt x="29" y="159"/>
                    </a:lnTo>
                    <a:close/>
                    <a:moveTo>
                      <a:pt x="80" y="97"/>
                    </a:moveTo>
                    <a:lnTo>
                      <a:pt x="100" y="108"/>
                    </a:lnTo>
                    <a:lnTo>
                      <a:pt x="129" y="95"/>
                    </a:lnTo>
                    <a:lnTo>
                      <a:pt x="109" y="86"/>
                    </a:lnTo>
                    <a:lnTo>
                      <a:pt x="80" y="97"/>
                    </a:lnTo>
                    <a:lnTo>
                      <a:pt x="80" y="97"/>
                    </a:lnTo>
                    <a:close/>
                    <a:moveTo>
                      <a:pt x="64" y="97"/>
                    </a:moveTo>
                    <a:lnTo>
                      <a:pt x="71" y="93"/>
                    </a:lnTo>
                    <a:lnTo>
                      <a:pt x="106" y="80"/>
                    </a:lnTo>
                    <a:lnTo>
                      <a:pt x="109" y="77"/>
                    </a:lnTo>
                    <a:lnTo>
                      <a:pt x="109" y="80"/>
                    </a:lnTo>
                    <a:lnTo>
                      <a:pt x="124" y="86"/>
                    </a:lnTo>
                    <a:lnTo>
                      <a:pt x="124" y="24"/>
                    </a:lnTo>
                    <a:lnTo>
                      <a:pt x="124" y="17"/>
                    </a:lnTo>
                    <a:lnTo>
                      <a:pt x="131" y="15"/>
                    </a:lnTo>
                    <a:lnTo>
                      <a:pt x="169" y="0"/>
                    </a:lnTo>
                    <a:lnTo>
                      <a:pt x="169" y="0"/>
                    </a:lnTo>
                    <a:lnTo>
                      <a:pt x="171" y="0"/>
                    </a:lnTo>
                    <a:lnTo>
                      <a:pt x="200" y="15"/>
                    </a:lnTo>
                    <a:lnTo>
                      <a:pt x="209" y="17"/>
                    </a:lnTo>
                    <a:lnTo>
                      <a:pt x="209" y="157"/>
                    </a:lnTo>
                    <a:lnTo>
                      <a:pt x="160" y="175"/>
                    </a:lnTo>
                    <a:lnTo>
                      <a:pt x="155" y="173"/>
                    </a:lnTo>
                    <a:lnTo>
                      <a:pt x="146" y="168"/>
                    </a:lnTo>
                    <a:lnTo>
                      <a:pt x="146" y="179"/>
                    </a:lnTo>
                    <a:lnTo>
                      <a:pt x="100" y="197"/>
                    </a:lnTo>
                    <a:lnTo>
                      <a:pt x="93" y="195"/>
                    </a:lnTo>
                    <a:lnTo>
                      <a:pt x="82" y="188"/>
                    </a:lnTo>
                    <a:lnTo>
                      <a:pt x="82" y="204"/>
                    </a:lnTo>
                    <a:lnTo>
                      <a:pt x="35" y="219"/>
                    </a:lnTo>
                    <a:lnTo>
                      <a:pt x="31" y="217"/>
                    </a:lnTo>
                    <a:lnTo>
                      <a:pt x="2" y="204"/>
                    </a:lnTo>
                    <a:lnTo>
                      <a:pt x="0" y="204"/>
                    </a:lnTo>
                    <a:lnTo>
                      <a:pt x="0" y="202"/>
                    </a:lnTo>
                    <a:lnTo>
                      <a:pt x="0" y="144"/>
                    </a:lnTo>
                    <a:lnTo>
                      <a:pt x="0" y="139"/>
                    </a:lnTo>
                    <a:lnTo>
                      <a:pt x="7" y="135"/>
                    </a:lnTo>
                    <a:lnTo>
                      <a:pt x="42" y="122"/>
                    </a:lnTo>
                    <a:lnTo>
                      <a:pt x="44" y="119"/>
                    </a:lnTo>
                    <a:lnTo>
                      <a:pt x="44" y="122"/>
                    </a:lnTo>
                    <a:lnTo>
                      <a:pt x="75" y="135"/>
                    </a:lnTo>
                    <a:lnTo>
                      <a:pt x="82" y="139"/>
                    </a:lnTo>
                    <a:lnTo>
                      <a:pt x="82" y="182"/>
                    </a:lnTo>
                    <a:lnTo>
                      <a:pt x="93" y="186"/>
                    </a:lnTo>
                    <a:lnTo>
                      <a:pt x="93" y="117"/>
                    </a:lnTo>
                    <a:lnTo>
                      <a:pt x="71" y="108"/>
                    </a:lnTo>
                    <a:lnTo>
                      <a:pt x="71" y="133"/>
                    </a:lnTo>
                    <a:lnTo>
                      <a:pt x="64" y="131"/>
                    </a:lnTo>
                    <a:lnTo>
                      <a:pt x="64" y="102"/>
                    </a:lnTo>
                    <a:lnTo>
                      <a:pt x="64" y="97"/>
                    </a:lnTo>
                    <a:lnTo>
                      <a:pt x="64" y="97"/>
                    </a:lnTo>
                    <a:close/>
                    <a:moveTo>
                      <a:pt x="131" y="88"/>
                    </a:moveTo>
                    <a:lnTo>
                      <a:pt x="140" y="93"/>
                    </a:lnTo>
                    <a:lnTo>
                      <a:pt x="146" y="97"/>
                    </a:lnTo>
                    <a:lnTo>
                      <a:pt x="146" y="162"/>
                    </a:lnTo>
                    <a:lnTo>
                      <a:pt x="153" y="164"/>
                    </a:lnTo>
                    <a:lnTo>
                      <a:pt x="153" y="40"/>
                    </a:lnTo>
                    <a:lnTo>
                      <a:pt x="131" y="28"/>
                    </a:lnTo>
                    <a:lnTo>
                      <a:pt x="131" y="88"/>
                    </a:lnTo>
                    <a:lnTo>
                      <a:pt x="131" y="88"/>
                    </a:lnTo>
                    <a:close/>
                    <a:moveTo>
                      <a:pt x="15" y="139"/>
                    </a:moveTo>
                    <a:lnTo>
                      <a:pt x="35" y="148"/>
                    </a:lnTo>
                    <a:lnTo>
                      <a:pt x="64" y="137"/>
                    </a:lnTo>
                    <a:lnTo>
                      <a:pt x="44" y="128"/>
                    </a:lnTo>
                    <a:lnTo>
                      <a:pt x="15" y="139"/>
                    </a:lnTo>
                    <a:lnTo>
                      <a:pt x="15" y="139"/>
                    </a:lnTo>
                    <a:close/>
                    <a:moveTo>
                      <a:pt x="160" y="35"/>
                    </a:moveTo>
                    <a:lnTo>
                      <a:pt x="162" y="35"/>
                    </a:lnTo>
                    <a:lnTo>
                      <a:pt x="160" y="35"/>
                    </a:lnTo>
                    <a:lnTo>
                      <a:pt x="160" y="35"/>
                    </a:lnTo>
                    <a:lnTo>
                      <a:pt x="160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15" name="矩形 314"/>
            <p:cNvSpPr/>
            <p:nvPr/>
          </p:nvSpPr>
          <p:spPr>
            <a:xfrm>
              <a:off x="8235482" y="5088485"/>
              <a:ext cx="2917550" cy="626646"/>
            </a:xfrm>
            <a:prstGeom prst="rect">
              <a:avLst/>
            </a:prstGeom>
            <a:solidFill>
              <a:srgbClr val="F1F1F1">
                <a:alpha val="52000"/>
              </a:srgb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那位空姐又走了过来，在我身边坐下，问我是否需要帮助。</a:t>
              </a:r>
            </a:p>
          </p:txBody>
        </p:sp>
        <p:sp>
          <p:nvSpPr>
            <p:cNvPr id="316" name="文本框 315"/>
            <p:cNvSpPr txBox="1"/>
            <p:nvPr/>
          </p:nvSpPr>
          <p:spPr>
            <a:xfrm>
              <a:off x="9181455" y="471059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文字内容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6712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162300" y="2325699"/>
            <a:ext cx="7481888" cy="2206603"/>
          </a:xfrm>
          <a:prstGeom prst="rect">
            <a:avLst/>
          </a:prstGeom>
          <a:noFill/>
          <a:ln w="9525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405322" y="521084"/>
            <a:ext cx="6723186" cy="595064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52716" y="2644170"/>
            <a:ext cx="5476017" cy="1569660"/>
            <a:chOff x="5956255" y="183524"/>
            <a:chExt cx="5476017" cy="1569660"/>
          </a:xfrm>
        </p:grpSpPr>
        <p:sp>
          <p:nvSpPr>
            <p:cNvPr id="4" name="文本框 3"/>
            <p:cNvSpPr txBox="1"/>
            <p:nvPr/>
          </p:nvSpPr>
          <p:spPr>
            <a:xfrm>
              <a:off x="6751906" y="322117"/>
              <a:ext cx="30572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solidFill>
                    <a:srgbClr val="497A00"/>
                  </a:solidFill>
                  <a:effectLst>
                    <a:outerShdw blurRad="139700" sx="102000" sy="102000" algn="ctr" rotWithShape="0">
                      <a:srgbClr val="9BC54B"/>
                    </a:outerShdw>
                  </a:effectLst>
                  <a:latin typeface="方正细谭黑简体" panose="02000000000000000000" pitchFamily="2" charset="-122"/>
                  <a:ea typeface="方正细谭黑简体" panose="02000000000000000000" pitchFamily="2" charset="-122"/>
                </a:defRPr>
              </a:lvl1pPr>
            </a:lstStyle>
            <a:p>
              <a:r>
                <a:rPr lang="zh-CN" altLang="en-US" sz="3200" dirty="0">
                  <a:solidFill>
                    <a:schemeClr val="accent1"/>
                  </a:solidFill>
                  <a:effectLst>
                    <a:outerShdw blurRad="139700" sx="102000" sy="102000" algn="ctr" rotWithShape="0">
                      <a:srgbClr val="9BC54B">
                        <a:alpha val="7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输入一个小标题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672223" y="907107"/>
              <a:ext cx="2611814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9397663" y="907107"/>
              <a:ext cx="64168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0235863" y="907107"/>
              <a:ext cx="37498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0712113" y="907107"/>
              <a:ext cx="12733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6773485" y="1008400"/>
              <a:ext cx="465878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在这里输入一些描述文字，可以是对这部分的描述，主要起装饰作用。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956255" y="183524"/>
              <a:ext cx="86914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accent1"/>
                  </a:solidFill>
                  <a:effectLst>
                    <a:outerShdw blurRad="139700" sx="102000" sy="102000" algn="ctr" rotWithShape="0">
                      <a:srgbClr val="9BC54B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9600" dirty="0" smtClean="0">
                  <a:effectLst>
                    <a:outerShdw blurRad="139700" sx="102000" sy="102000" algn="ctr" rotWithShape="0">
                      <a:srgbClr val="9BC54B">
                        <a:alpha val="73000"/>
                      </a:srgbClr>
                    </a:outerShdw>
                  </a:effectLst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2</a:t>
              </a:r>
              <a:endParaRPr lang="zh-CN" altLang="en-US" sz="9600" dirty="0">
                <a:effectLst>
                  <a:outerShdw blurRad="139700" sx="102000" sy="102000" algn="ctr" rotWithShape="0">
                    <a:srgbClr val="9BC54B">
                      <a:alpha val="7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309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在这里</a:t>
            </a:r>
            <a:r>
              <a:rPr lang="zh-CN" altLang="en-US" dirty="0" smtClean="0">
                <a:solidFill>
                  <a:schemeClr val="accent1"/>
                </a:solidFill>
              </a:rPr>
              <a:t>输入您的</a:t>
            </a:r>
            <a:r>
              <a:rPr lang="zh-CN" altLang="en-US" dirty="0">
                <a:solidFill>
                  <a:schemeClr val="accent1"/>
                </a:solidFill>
              </a:rPr>
              <a:t>标题</a:t>
            </a:r>
          </a:p>
        </p:txBody>
      </p:sp>
      <p:grpSp>
        <p:nvGrpSpPr>
          <p:cNvPr id="133" name="组合 132"/>
          <p:cNvGrpSpPr/>
          <p:nvPr/>
        </p:nvGrpSpPr>
        <p:grpSpPr>
          <a:xfrm>
            <a:off x="680140" y="1703239"/>
            <a:ext cx="2235066" cy="2192080"/>
            <a:chOff x="680140" y="1703239"/>
            <a:chExt cx="2235066" cy="2192080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0140" y="1703239"/>
              <a:ext cx="2235066" cy="2192080"/>
            </a:xfrm>
            <a:prstGeom prst="rect">
              <a:avLst/>
            </a:prstGeom>
          </p:spPr>
        </p:pic>
        <p:grpSp>
          <p:nvGrpSpPr>
            <p:cNvPr id="76" name="组合 75"/>
            <p:cNvGrpSpPr/>
            <p:nvPr/>
          </p:nvGrpSpPr>
          <p:grpSpPr>
            <a:xfrm>
              <a:off x="904017" y="1917629"/>
              <a:ext cx="1787310" cy="1787308"/>
              <a:chOff x="1284249" y="1842863"/>
              <a:chExt cx="1891530" cy="1891528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1284249" y="1842863"/>
                <a:ext cx="1891530" cy="1891528"/>
              </a:xfrm>
              <a:prstGeom prst="ellipse">
                <a:avLst/>
              </a:prstGeom>
              <a:solidFill>
                <a:schemeClr val="bg1"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1417601" y="1976214"/>
                <a:ext cx="1624827" cy="1624827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7" name="Freeform 126"/>
            <p:cNvSpPr>
              <a:spLocks noEditPoints="1"/>
            </p:cNvSpPr>
            <p:nvPr/>
          </p:nvSpPr>
          <p:spPr bwMode="auto">
            <a:xfrm>
              <a:off x="1476082" y="2442770"/>
              <a:ext cx="643180" cy="691906"/>
            </a:xfrm>
            <a:custGeom>
              <a:avLst/>
              <a:gdLst>
                <a:gd name="T0" fmla="*/ 0 w 56"/>
                <a:gd name="T1" fmla="*/ 5 h 60"/>
                <a:gd name="T2" fmla="*/ 5 w 56"/>
                <a:gd name="T3" fmla="*/ 5 h 60"/>
                <a:gd name="T4" fmla="*/ 5 w 56"/>
                <a:gd name="T5" fmla="*/ 54 h 60"/>
                <a:gd name="T6" fmla="*/ 56 w 56"/>
                <a:gd name="T7" fmla="*/ 54 h 60"/>
                <a:gd name="T8" fmla="*/ 56 w 56"/>
                <a:gd name="T9" fmla="*/ 60 h 60"/>
                <a:gd name="T10" fmla="*/ 5 w 56"/>
                <a:gd name="T11" fmla="*/ 60 h 60"/>
                <a:gd name="T12" fmla="*/ 0 w 56"/>
                <a:gd name="T13" fmla="*/ 60 h 60"/>
                <a:gd name="T14" fmla="*/ 0 w 56"/>
                <a:gd name="T15" fmla="*/ 54 h 60"/>
                <a:gd name="T16" fmla="*/ 0 w 56"/>
                <a:gd name="T17" fmla="*/ 5 h 60"/>
                <a:gd name="T18" fmla="*/ 8 w 56"/>
                <a:gd name="T19" fmla="*/ 27 h 60"/>
                <a:gd name="T20" fmla="*/ 11 w 56"/>
                <a:gd name="T21" fmla="*/ 32 h 60"/>
                <a:gd name="T22" fmla="*/ 11 w 56"/>
                <a:gd name="T23" fmla="*/ 32 h 60"/>
                <a:gd name="T24" fmla="*/ 11 w 56"/>
                <a:gd name="T25" fmla="*/ 31 h 60"/>
                <a:gd name="T26" fmla="*/ 22 w 56"/>
                <a:gd name="T27" fmla="*/ 30 h 60"/>
                <a:gd name="T28" fmla="*/ 43 w 56"/>
                <a:gd name="T29" fmla="*/ 12 h 60"/>
                <a:gd name="T30" fmla="*/ 47 w 56"/>
                <a:gd name="T31" fmla="*/ 13 h 60"/>
                <a:gd name="T32" fmla="*/ 45 w 56"/>
                <a:gd name="T33" fmla="*/ 7 h 60"/>
                <a:gd name="T34" fmla="*/ 44 w 56"/>
                <a:gd name="T35" fmla="*/ 0 h 60"/>
                <a:gd name="T36" fmla="*/ 39 w 56"/>
                <a:gd name="T37" fmla="*/ 5 h 60"/>
                <a:gd name="T38" fmla="*/ 34 w 56"/>
                <a:gd name="T39" fmla="*/ 9 h 60"/>
                <a:gd name="T40" fmla="*/ 38 w 56"/>
                <a:gd name="T41" fmla="*/ 11 h 60"/>
                <a:gd name="T42" fmla="*/ 22 w 56"/>
                <a:gd name="T43" fmla="*/ 24 h 60"/>
                <a:gd name="T44" fmla="*/ 9 w 56"/>
                <a:gd name="T45" fmla="*/ 26 h 60"/>
                <a:gd name="T46" fmla="*/ 8 w 56"/>
                <a:gd name="T47" fmla="*/ 27 h 60"/>
                <a:gd name="T48" fmla="*/ 8 w 56"/>
                <a:gd name="T49" fmla="*/ 27 h 60"/>
                <a:gd name="T50" fmla="*/ 40 w 56"/>
                <a:gd name="T51" fmla="*/ 52 h 60"/>
                <a:gd name="T52" fmla="*/ 49 w 56"/>
                <a:gd name="T53" fmla="*/ 52 h 60"/>
                <a:gd name="T54" fmla="*/ 49 w 56"/>
                <a:gd name="T55" fmla="*/ 18 h 60"/>
                <a:gd name="T56" fmla="*/ 40 w 56"/>
                <a:gd name="T57" fmla="*/ 29 h 60"/>
                <a:gd name="T58" fmla="*/ 40 w 56"/>
                <a:gd name="T59" fmla="*/ 52 h 60"/>
                <a:gd name="T60" fmla="*/ 26 w 56"/>
                <a:gd name="T61" fmla="*/ 52 h 60"/>
                <a:gd name="T62" fmla="*/ 36 w 56"/>
                <a:gd name="T63" fmla="*/ 52 h 60"/>
                <a:gd name="T64" fmla="*/ 36 w 56"/>
                <a:gd name="T65" fmla="*/ 40 h 60"/>
                <a:gd name="T66" fmla="*/ 26 w 56"/>
                <a:gd name="T67" fmla="*/ 40 h 60"/>
                <a:gd name="T68" fmla="*/ 26 w 56"/>
                <a:gd name="T69" fmla="*/ 52 h 60"/>
                <a:gd name="T70" fmla="*/ 13 w 56"/>
                <a:gd name="T71" fmla="*/ 52 h 60"/>
                <a:gd name="T72" fmla="*/ 22 w 56"/>
                <a:gd name="T73" fmla="*/ 52 h 60"/>
                <a:gd name="T74" fmla="*/ 22 w 56"/>
                <a:gd name="T75" fmla="*/ 35 h 60"/>
                <a:gd name="T76" fmla="*/ 13 w 56"/>
                <a:gd name="T77" fmla="*/ 35 h 60"/>
                <a:gd name="T78" fmla="*/ 13 w 56"/>
                <a:gd name="T79" fmla="*/ 5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6" h="60">
                  <a:moveTo>
                    <a:pt x="0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"/>
                    <a:pt x="0" y="5"/>
                    <a:pt x="0" y="5"/>
                  </a:cubicBezTo>
                  <a:close/>
                  <a:moveTo>
                    <a:pt x="8" y="27"/>
                  </a:moveTo>
                  <a:cubicBezTo>
                    <a:pt x="11" y="32"/>
                    <a:pt x="11" y="32"/>
                    <a:pt x="11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2"/>
                    <a:pt x="11" y="31"/>
                    <a:pt x="11" y="31"/>
                  </a:cubicBezTo>
                  <a:cubicBezTo>
                    <a:pt x="15" y="30"/>
                    <a:pt x="18" y="30"/>
                    <a:pt x="22" y="30"/>
                  </a:cubicBezTo>
                  <a:cubicBezTo>
                    <a:pt x="30" y="30"/>
                    <a:pt x="38" y="30"/>
                    <a:pt x="43" y="12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3" y="24"/>
                    <a:pt x="28" y="24"/>
                    <a:pt x="22" y="24"/>
                  </a:cubicBezTo>
                  <a:cubicBezTo>
                    <a:pt x="18" y="24"/>
                    <a:pt x="13" y="24"/>
                    <a:pt x="9" y="26"/>
                  </a:cubicBezTo>
                  <a:cubicBezTo>
                    <a:pt x="9" y="26"/>
                    <a:pt x="9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lose/>
                  <a:moveTo>
                    <a:pt x="40" y="52"/>
                  </a:moveTo>
                  <a:cubicBezTo>
                    <a:pt x="49" y="52"/>
                    <a:pt x="49" y="52"/>
                    <a:pt x="49" y="5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52"/>
                    <a:pt x="40" y="52"/>
                    <a:pt x="40" y="52"/>
                  </a:cubicBezTo>
                  <a:close/>
                  <a:moveTo>
                    <a:pt x="2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52"/>
                    <a:pt x="26" y="52"/>
                    <a:pt x="26" y="52"/>
                  </a:cubicBezTo>
                  <a:close/>
                  <a:moveTo>
                    <a:pt x="13" y="52"/>
                  </a:moveTo>
                  <a:cubicBezTo>
                    <a:pt x="22" y="52"/>
                    <a:pt x="22" y="52"/>
                    <a:pt x="22" y="52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13" y="35"/>
                    <a:pt x="13" y="35"/>
                    <a:pt x="13" y="35"/>
                  </a:cubicBezTo>
                  <a:lnTo>
                    <a:pt x="13" y="5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2400" sx="108000" sy="108000" algn="ctr" rotWithShape="0">
                <a:schemeClr val="accent2">
                  <a:alpha val="96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3307072" y="1582146"/>
            <a:ext cx="2274578" cy="2277776"/>
            <a:chOff x="3307072" y="1582146"/>
            <a:chExt cx="2274578" cy="2277776"/>
          </a:xfrm>
        </p:grpSpPr>
        <p:grpSp>
          <p:nvGrpSpPr>
            <p:cNvPr id="98" name="组合 97"/>
            <p:cNvGrpSpPr/>
            <p:nvPr/>
          </p:nvGrpSpPr>
          <p:grpSpPr>
            <a:xfrm>
              <a:off x="3307072" y="1582146"/>
              <a:ext cx="2274578" cy="2277776"/>
              <a:chOff x="4189062" y="1218294"/>
              <a:chExt cx="2996074" cy="3000288"/>
            </a:xfrm>
          </p:grpSpPr>
          <p:pic>
            <p:nvPicPr>
              <p:cNvPr id="96" name="图片 9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50956">
                <a:off x="5160781" y="1482310"/>
                <a:ext cx="1627635" cy="1889764"/>
              </a:xfrm>
              <a:prstGeom prst="rect">
                <a:avLst/>
              </a:prstGeom>
            </p:spPr>
          </p:pic>
          <p:pic>
            <p:nvPicPr>
              <p:cNvPr id="94" name="图片 9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36987">
                <a:off x="3936832" y="1470524"/>
                <a:ext cx="2688467" cy="2184007"/>
              </a:xfrm>
              <a:prstGeom prst="rect">
                <a:avLst/>
              </a:prstGeom>
            </p:spPr>
          </p:pic>
          <p:pic>
            <p:nvPicPr>
              <p:cNvPr id="95" name="图片 9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7501" y="2328818"/>
                <a:ext cx="1627635" cy="1889764"/>
              </a:xfrm>
              <a:prstGeom prst="rect">
                <a:avLst/>
              </a:prstGeom>
            </p:spPr>
          </p:pic>
        </p:grpSp>
        <p:grpSp>
          <p:nvGrpSpPr>
            <p:cNvPr id="80" name="组合 79"/>
            <p:cNvGrpSpPr/>
            <p:nvPr/>
          </p:nvGrpSpPr>
          <p:grpSpPr>
            <a:xfrm rot="4500000">
              <a:off x="3630182" y="1917629"/>
              <a:ext cx="1787310" cy="1787308"/>
              <a:chOff x="1284249" y="1842863"/>
              <a:chExt cx="1891530" cy="1891528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1284249" y="1842863"/>
                <a:ext cx="1891530" cy="1891528"/>
              </a:xfrm>
              <a:prstGeom prst="ellipse">
                <a:avLst/>
              </a:prstGeom>
              <a:solidFill>
                <a:schemeClr val="bg1"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1417601" y="1976214"/>
                <a:ext cx="1624827" cy="1624827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8" name="Freeform 326"/>
            <p:cNvSpPr>
              <a:spLocks noEditPoints="1"/>
            </p:cNvSpPr>
            <p:nvPr/>
          </p:nvSpPr>
          <p:spPr bwMode="auto">
            <a:xfrm>
              <a:off x="4136128" y="2504925"/>
              <a:ext cx="745508" cy="633436"/>
            </a:xfrm>
            <a:custGeom>
              <a:avLst/>
              <a:gdLst>
                <a:gd name="T0" fmla="*/ 2 w 65"/>
                <a:gd name="T1" fmla="*/ 0 h 55"/>
                <a:gd name="T2" fmla="*/ 62 w 65"/>
                <a:gd name="T3" fmla="*/ 0 h 55"/>
                <a:gd name="T4" fmla="*/ 65 w 65"/>
                <a:gd name="T5" fmla="*/ 0 h 55"/>
                <a:gd name="T6" fmla="*/ 65 w 65"/>
                <a:gd name="T7" fmla="*/ 3 h 55"/>
                <a:gd name="T8" fmla="*/ 65 w 65"/>
                <a:gd name="T9" fmla="*/ 37 h 55"/>
                <a:gd name="T10" fmla="*/ 65 w 65"/>
                <a:gd name="T11" fmla="*/ 40 h 55"/>
                <a:gd name="T12" fmla="*/ 62 w 65"/>
                <a:gd name="T13" fmla="*/ 40 h 55"/>
                <a:gd name="T14" fmla="*/ 45 w 65"/>
                <a:gd name="T15" fmla="*/ 40 h 55"/>
                <a:gd name="T16" fmla="*/ 45 w 65"/>
                <a:gd name="T17" fmla="*/ 51 h 55"/>
                <a:gd name="T18" fmla="*/ 52 w 65"/>
                <a:gd name="T19" fmla="*/ 51 h 55"/>
                <a:gd name="T20" fmla="*/ 52 w 65"/>
                <a:gd name="T21" fmla="*/ 55 h 55"/>
                <a:gd name="T22" fmla="*/ 16 w 65"/>
                <a:gd name="T23" fmla="*/ 55 h 55"/>
                <a:gd name="T24" fmla="*/ 16 w 65"/>
                <a:gd name="T25" fmla="*/ 51 h 55"/>
                <a:gd name="T26" fmla="*/ 22 w 65"/>
                <a:gd name="T27" fmla="*/ 51 h 55"/>
                <a:gd name="T28" fmla="*/ 22 w 65"/>
                <a:gd name="T29" fmla="*/ 40 h 55"/>
                <a:gd name="T30" fmla="*/ 2 w 65"/>
                <a:gd name="T31" fmla="*/ 40 h 55"/>
                <a:gd name="T32" fmla="*/ 0 w 65"/>
                <a:gd name="T33" fmla="*/ 40 h 55"/>
                <a:gd name="T34" fmla="*/ 0 w 65"/>
                <a:gd name="T35" fmla="*/ 37 h 55"/>
                <a:gd name="T36" fmla="*/ 0 w 65"/>
                <a:gd name="T37" fmla="*/ 3 h 55"/>
                <a:gd name="T38" fmla="*/ 0 w 65"/>
                <a:gd name="T39" fmla="*/ 0 h 55"/>
                <a:gd name="T40" fmla="*/ 2 w 65"/>
                <a:gd name="T41" fmla="*/ 0 h 55"/>
                <a:gd name="T42" fmla="*/ 20 w 65"/>
                <a:gd name="T43" fmla="*/ 16 h 55"/>
                <a:gd name="T44" fmla="*/ 22 w 65"/>
                <a:gd name="T45" fmla="*/ 18 h 55"/>
                <a:gd name="T46" fmla="*/ 23 w 65"/>
                <a:gd name="T47" fmla="*/ 18 h 55"/>
                <a:gd name="T48" fmla="*/ 33 w 65"/>
                <a:gd name="T49" fmla="*/ 13 h 55"/>
                <a:gd name="T50" fmla="*/ 44 w 65"/>
                <a:gd name="T51" fmla="*/ 18 h 55"/>
                <a:gd name="T52" fmla="*/ 44 w 65"/>
                <a:gd name="T53" fmla="*/ 18 h 55"/>
                <a:gd name="T54" fmla="*/ 46 w 65"/>
                <a:gd name="T55" fmla="*/ 16 h 55"/>
                <a:gd name="T56" fmla="*/ 46 w 65"/>
                <a:gd name="T57" fmla="*/ 15 h 55"/>
                <a:gd name="T58" fmla="*/ 33 w 65"/>
                <a:gd name="T59" fmla="*/ 9 h 55"/>
                <a:gd name="T60" fmla="*/ 20 w 65"/>
                <a:gd name="T61" fmla="*/ 15 h 55"/>
                <a:gd name="T62" fmla="*/ 20 w 65"/>
                <a:gd name="T63" fmla="*/ 16 h 55"/>
                <a:gd name="T64" fmla="*/ 24 w 65"/>
                <a:gd name="T65" fmla="*/ 21 h 55"/>
                <a:gd name="T66" fmla="*/ 26 w 65"/>
                <a:gd name="T67" fmla="*/ 24 h 55"/>
                <a:gd name="T68" fmla="*/ 27 w 65"/>
                <a:gd name="T69" fmla="*/ 23 h 55"/>
                <a:gd name="T70" fmla="*/ 33 w 65"/>
                <a:gd name="T71" fmla="*/ 21 h 55"/>
                <a:gd name="T72" fmla="*/ 39 w 65"/>
                <a:gd name="T73" fmla="*/ 23 h 55"/>
                <a:gd name="T74" fmla="*/ 40 w 65"/>
                <a:gd name="T75" fmla="*/ 24 h 55"/>
                <a:gd name="T76" fmla="*/ 42 w 65"/>
                <a:gd name="T77" fmla="*/ 21 h 55"/>
                <a:gd name="T78" fmla="*/ 42 w 65"/>
                <a:gd name="T79" fmla="*/ 21 h 55"/>
                <a:gd name="T80" fmla="*/ 33 w 65"/>
                <a:gd name="T81" fmla="*/ 17 h 55"/>
                <a:gd name="T82" fmla="*/ 25 w 65"/>
                <a:gd name="T83" fmla="*/ 21 h 55"/>
                <a:gd name="T84" fmla="*/ 24 w 65"/>
                <a:gd name="T85" fmla="*/ 21 h 55"/>
                <a:gd name="T86" fmla="*/ 33 w 65"/>
                <a:gd name="T87" fmla="*/ 24 h 55"/>
                <a:gd name="T88" fmla="*/ 31 w 65"/>
                <a:gd name="T89" fmla="*/ 27 h 55"/>
                <a:gd name="T90" fmla="*/ 33 w 65"/>
                <a:gd name="T91" fmla="*/ 30 h 55"/>
                <a:gd name="T92" fmla="*/ 36 w 65"/>
                <a:gd name="T93" fmla="*/ 27 h 55"/>
                <a:gd name="T94" fmla="*/ 33 w 65"/>
                <a:gd name="T95" fmla="*/ 24 h 55"/>
                <a:gd name="T96" fmla="*/ 59 w 65"/>
                <a:gd name="T97" fmla="*/ 6 h 55"/>
                <a:gd name="T98" fmla="*/ 5 w 65"/>
                <a:gd name="T99" fmla="*/ 6 h 55"/>
                <a:gd name="T100" fmla="*/ 5 w 65"/>
                <a:gd name="T101" fmla="*/ 34 h 55"/>
                <a:gd name="T102" fmla="*/ 59 w 65"/>
                <a:gd name="T103" fmla="*/ 34 h 55"/>
                <a:gd name="T104" fmla="*/ 59 w 65"/>
                <a:gd name="T105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" h="55">
                  <a:moveTo>
                    <a:pt x="2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lose/>
                  <a:moveTo>
                    <a:pt x="20" y="16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3" y="18"/>
                  </a:cubicBezTo>
                  <a:cubicBezTo>
                    <a:pt x="25" y="14"/>
                    <a:pt x="29" y="13"/>
                    <a:pt x="33" y="13"/>
                  </a:cubicBezTo>
                  <a:cubicBezTo>
                    <a:pt x="37" y="13"/>
                    <a:pt x="41" y="15"/>
                    <a:pt x="44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2" y="11"/>
                    <a:pt x="38" y="9"/>
                    <a:pt x="33" y="9"/>
                  </a:cubicBezTo>
                  <a:cubicBezTo>
                    <a:pt x="29" y="9"/>
                    <a:pt x="24" y="11"/>
                    <a:pt x="20" y="15"/>
                  </a:cubicBezTo>
                  <a:cubicBezTo>
                    <a:pt x="20" y="15"/>
                    <a:pt x="20" y="15"/>
                    <a:pt x="20" y="16"/>
                  </a:cubicBezTo>
                  <a:close/>
                  <a:moveTo>
                    <a:pt x="24" y="21"/>
                  </a:moveTo>
                  <a:cubicBezTo>
                    <a:pt x="26" y="24"/>
                    <a:pt x="26" y="24"/>
                    <a:pt x="26" y="24"/>
                  </a:cubicBezTo>
                  <a:cubicBezTo>
                    <a:pt x="27" y="24"/>
                    <a:pt x="27" y="23"/>
                    <a:pt x="27" y="23"/>
                  </a:cubicBezTo>
                  <a:cubicBezTo>
                    <a:pt x="29" y="21"/>
                    <a:pt x="31" y="21"/>
                    <a:pt x="33" y="21"/>
                  </a:cubicBezTo>
                  <a:cubicBezTo>
                    <a:pt x="35" y="21"/>
                    <a:pt x="38" y="22"/>
                    <a:pt x="39" y="23"/>
                  </a:cubicBezTo>
                  <a:cubicBezTo>
                    <a:pt x="39" y="23"/>
                    <a:pt x="40" y="24"/>
                    <a:pt x="40" y="24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39" y="18"/>
                    <a:pt x="36" y="17"/>
                    <a:pt x="33" y="17"/>
                  </a:cubicBezTo>
                  <a:cubicBezTo>
                    <a:pt x="30" y="17"/>
                    <a:pt x="27" y="18"/>
                    <a:pt x="25" y="21"/>
                  </a:cubicBezTo>
                  <a:cubicBezTo>
                    <a:pt x="24" y="21"/>
                    <a:pt x="24" y="21"/>
                    <a:pt x="24" y="21"/>
                  </a:cubicBezTo>
                  <a:close/>
                  <a:moveTo>
                    <a:pt x="33" y="24"/>
                  </a:moveTo>
                  <a:cubicBezTo>
                    <a:pt x="32" y="24"/>
                    <a:pt x="31" y="25"/>
                    <a:pt x="31" y="27"/>
                  </a:cubicBezTo>
                  <a:cubicBezTo>
                    <a:pt x="31" y="28"/>
                    <a:pt x="32" y="30"/>
                    <a:pt x="33" y="30"/>
                  </a:cubicBezTo>
                  <a:cubicBezTo>
                    <a:pt x="35" y="30"/>
                    <a:pt x="36" y="28"/>
                    <a:pt x="36" y="27"/>
                  </a:cubicBezTo>
                  <a:cubicBezTo>
                    <a:pt x="36" y="25"/>
                    <a:pt x="35" y="24"/>
                    <a:pt x="33" y="24"/>
                  </a:cubicBezTo>
                  <a:close/>
                  <a:moveTo>
                    <a:pt x="59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9" y="34"/>
                    <a:pt x="59" y="34"/>
                    <a:pt x="59" y="34"/>
                  </a:cubicBezTo>
                  <a:lnTo>
                    <a:pt x="59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2400" sx="108000" sy="108000" algn="ctr" rotWithShape="0">
                <a:schemeClr val="accent2">
                  <a:alpha val="96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6355684" y="1515264"/>
            <a:ext cx="2487874" cy="2189674"/>
            <a:chOff x="6355684" y="1515264"/>
            <a:chExt cx="2487874" cy="2189674"/>
          </a:xfrm>
        </p:grpSpPr>
        <p:pic>
          <p:nvPicPr>
            <p:cNvPr id="97" name="图片 9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34724">
              <a:off x="6355684" y="1515264"/>
              <a:ext cx="2487874" cy="2137354"/>
            </a:xfrm>
            <a:prstGeom prst="rect">
              <a:avLst/>
            </a:prstGeom>
          </p:spPr>
        </p:pic>
        <p:grpSp>
          <p:nvGrpSpPr>
            <p:cNvPr id="85" name="组合 84"/>
            <p:cNvGrpSpPr/>
            <p:nvPr/>
          </p:nvGrpSpPr>
          <p:grpSpPr>
            <a:xfrm rot="4500000">
              <a:off x="6626795" y="1917629"/>
              <a:ext cx="1787310" cy="1787308"/>
              <a:chOff x="1284249" y="1842863"/>
              <a:chExt cx="1891530" cy="1891528"/>
            </a:xfrm>
          </p:grpSpPr>
          <p:sp>
            <p:nvSpPr>
              <p:cNvPr id="86" name="椭圆 85"/>
              <p:cNvSpPr/>
              <p:nvPr/>
            </p:nvSpPr>
            <p:spPr>
              <a:xfrm>
                <a:off x="1284249" y="1842863"/>
                <a:ext cx="1891530" cy="1891528"/>
              </a:xfrm>
              <a:prstGeom prst="ellipse">
                <a:avLst/>
              </a:prstGeom>
              <a:solidFill>
                <a:schemeClr val="bg1"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1417601" y="1976214"/>
                <a:ext cx="1624827" cy="1624827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9" name="Freeform 127"/>
            <p:cNvSpPr>
              <a:spLocks noEditPoints="1"/>
            </p:cNvSpPr>
            <p:nvPr/>
          </p:nvSpPr>
          <p:spPr bwMode="auto">
            <a:xfrm>
              <a:off x="7247337" y="2425716"/>
              <a:ext cx="540860" cy="726014"/>
            </a:xfrm>
            <a:custGeom>
              <a:avLst/>
              <a:gdLst>
                <a:gd name="T0" fmla="*/ 42 w 47"/>
                <a:gd name="T1" fmla="*/ 5 h 63"/>
                <a:gd name="T2" fmla="*/ 42 w 47"/>
                <a:gd name="T3" fmla="*/ 5 h 63"/>
                <a:gd name="T4" fmla="*/ 47 w 47"/>
                <a:gd name="T5" fmla="*/ 16 h 63"/>
                <a:gd name="T6" fmla="*/ 42 w 47"/>
                <a:gd name="T7" fmla="*/ 27 h 63"/>
                <a:gd name="T8" fmla="*/ 32 w 47"/>
                <a:gd name="T9" fmla="*/ 37 h 63"/>
                <a:gd name="T10" fmla="*/ 21 w 47"/>
                <a:gd name="T11" fmla="*/ 42 h 63"/>
                <a:gd name="T12" fmla="*/ 14 w 47"/>
                <a:gd name="T13" fmla="*/ 41 h 63"/>
                <a:gd name="T14" fmla="*/ 22 w 47"/>
                <a:gd name="T15" fmla="*/ 33 h 63"/>
                <a:gd name="T16" fmla="*/ 26 w 47"/>
                <a:gd name="T17" fmla="*/ 31 h 63"/>
                <a:gd name="T18" fmla="*/ 36 w 47"/>
                <a:gd name="T19" fmla="*/ 21 h 63"/>
                <a:gd name="T20" fmla="*/ 38 w 47"/>
                <a:gd name="T21" fmla="*/ 16 h 63"/>
                <a:gd name="T22" fmla="*/ 36 w 47"/>
                <a:gd name="T23" fmla="*/ 11 h 63"/>
                <a:gd name="T24" fmla="*/ 36 w 47"/>
                <a:gd name="T25" fmla="*/ 11 h 63"/>
                <a:gd name="T26" fmla="*/ 31 w 47"/>
                <a:gd name="T27" fmla="*/ 9 h 63"/>
                <a:gd name="T28" fmla="*/ 26 w 47"/>
                <a:gd name="T29" fmla="*/ 11 h 63"/>
                <a:gd name="T30" fmla="*/ 16 w 47"/>
                <a:gd name="T31" fmla="*/ 21 h 63"/>
                <a:gd name="T32" fmla="*/ 15 w 47"/>
                <a:gd name="T33" fmla="*/ 22 h 63"/>
                <a:gd name="T34" fmla="*/ 5 w 47"/>
                <a:gd name="T35" fmla="*/ 31 h 63"/>
                <a:gd name="T36" fmla="*/ 5 w 47"/>
                <a:gd name="T37" fmla="*/ 26 h 63"/>
                <a:gd name="T38" fmla="*/ 9 w 47"/>
                <a:gd name="T39" fmla="*/ 15 h 63"/>
                <a:gd name="T40" fmla="*/ 19 w 47"/>
                <a:gd name="T41" fmla="*/ 5 h 63"/>
                <a:gd name="T42" fmla="*/ 31 w 47"/>
                <a:gd name="T43" fmla="*/ 0 h 63"/>
                <a:gd name="T44" fmla="*/ 42 w 47"/>
                <a:gd name="T45" fmla="*/ 5 h 63"/>
                <a:gd name="T46" fmla="*/ 41 w 47"/>
                <a:gd name="T47" fmla="*/ 32 h 63"/>
                <a:gd name="T48" fmla="*/ 31 w 47"/>
                <a:gd name="T49" fmla="*/ 42 h 63"/>
                <a:gd name="T50" fmla="*/ 23 w 47"/>
                <a:gd name="T51" fmla="*/ 50 h 63"/>
                <a:gd name="T52" fmla="*/ 21 w 47"/>
                <a:gd name="T53" fmla="*/ 52 h 63"/>
                <a:gd name="T54" fmla="*/ 16 w 47"/>
                <a:gd name="T55" fmla="*/ 54 h 63"/>
                <a:gd name="T56" fmla="*/ 11 w 47"/>
                <a:gd name="T57" fmla="*/ 52 h 63"/>
                <a:gd name="T58" fmla="*/ 11 w 47"/>
                <a:gd name="T59" fmla="*/ 52 h 63"/>
                <a:gd name="T60" fmla="*/ 8 w 47"/>
                <a:gd name="T61" fmla="*/ 47 h 63"/>
                <a:gd name="T62" fmla="*/ 11 w 47"/>
                <a:gd name="T63" fmla="*/ 41 h 63"/>
                <a:gd name="T64" fmla="*/ 21 w 47"/>
                <a:gd name="T65" fmla="*/ 31 h 63"/>
                <a:gd name="T66" fmla="*/ 25 w 47"/>
                <a:gd name="T67" fmla="*/ 29 h 63"/>
                <a:gd name="T68" fmla="*/ 32 w 47"/>
                <a:gd name="T69" fmla="*/ 22 h 63"/>
                <a:gd name="T70" fmla="*/ 26 w 47"/>
                <a:gd name="T71" fmla="*/ 21 h 63"/>
                <a:gd name="T72" fmla="*/ 14 w 47"/>
                <a:gd name="T73" fmla="*/ 25 h 63"/>
                <a:gd name="T74" fmla="*/ 4 w 47"/>
                <a:gd name="T75" fmla="*/ 35 h 63"/>
                <a:gd name="T76" fmla="*/ 0 w 47"/>
                <a:gd name="T77" fmla="*/ 47 h 63"/>
                <a:gd name="T78" fmla="*/ 4 w 47"/>
                <a:gd name="T79" fmla="*/ 58 h 63"/>
                <a:gd name="T80" fmla="*/ 4 w 47"/>
                <a:gd name="T81" fmla="*/ 58 h 63"/>
                <a:gd name="T82" fmla="*/ 16 w 47"/>
                <a:gd name="T83" fmla="*/ 63 h 63"/>
                <a:gd name="T84" fmla="*/ 27 w 47"/>
                <a:gd name="T85" fmla="*/ 58 h 63"/>
                <a:gd name="T86" fmla="*/ 37 w 47"/>
                <a:gd name="T87" fmla="*/ 48 h 63"/>
                <a:gd name="T88" fmla="*/ 42 w 47"/>
                <a:gd name="T89" fmla="*/ 37 h 63"/>
                <a:gd name="T90" fmla="*/ 41 w 47"/>
                <a:gd name="T91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7" h="63">
                  <a:moveTo>
                    <a:pt x="42" y="5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5" y="8"/>
                    <a:pt x="47" y="12"/>
                    <a:pt x="47" y="16"/>
                  </a:cubicBezTo>
                  <a:cubicBezTo>
                    <a:pt x="47" y="20"/>
                    <a:pt x="45" y="24"/>
                    <a:pt x="42" y="2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29" y="41"/>
                    <a:pt x="25" y="42"/>
                    <a:pt x="21" y="42"/>
                  </a:cubicBezTo>
                  <a:cubicBezTo>
                    <a:pt x="19" y="42"/>
                    <a:pt x="16" y="42"/>
                    <a:pt x="14" y="41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3" y="33"/>
                    <a:pt x="25" y="33"/>
                    <a:pt x="26" y="3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8" y="20"/>
                    <a:pt x="38" y="18"/>
                    <a:pt x="38" y="16"/>
                  </a:cubicBezTo>
                  <a:cubicBezTo>
                    <a:pt x="38" y="14"/>
                    <a:pt x="38" y="12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9"/>
                    <a:pt x="33" y="9"/>
                    <a:pt x="31" y="9"/>
                  </a:cubicBezTo>
                  <a:cubicBezTo>
                    <a:pt x="29" y="9"/>
                    <a:pt x="27" y="9"/>
                    <a:pt x="26" y="1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5" y="21"/>
                    <a:pt x="15" y="21"/>
                    <a:pt x="15" y="22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29"/>
                    <a:pt x="5" y="28"/>
                    <a:pt x="5" y="26"/>
                  </a:cubicBezTo>
                  <a:cubicBezTo>
                    <a:pt x="5" y="22"/>
                    <a:pt x="6" y="18"/>
                    <a:pt x="9" y="1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3" y="1"/>
                    <a:pt x="27" y="0"/>
                    <a:pt x="31" y="0"/>
                  </a:cubicBezTo>
                  <a:cubicBezTo>
                    <a:pt x="35" y="0"/>
                    <a:pt x="39" y="1"/>
                    <a:pt x="42" y="5"/>
                  </a:cubicBezTo>
                  <a:close/>
                  <a:moveTo>
                    <a:pt x="41" y="32"/>
                  </a:moveTo>
                  <a:cubicBezTo>
                    <a:pt x="31" y="42"/>
                    <a:pt x="31" y="42"/>
                    <a:pt x="31" y="42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0" y="53"/>
                    <a:pt x="18" y="54"/>
                    <a:pt x="16" y="54"/>
                  </a:cubicBezTo>
                  <a:cubicBezTo>
                    <a:pt x="14" y="54"/>
                    <a:pt x="12" y="53"/>
                    <a:pt x="11" y="52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9" y="51"/>
                    <a:pt x="8" y="49"/>
                    <a:pt x="8" y="47"/>
                  </a:cubicBezTo>
                  <a:cubicBezTo>
                    <a:pt x="8" y="45"/>
                    <a:pt x="9" y="43"/>
                    <a:pt x="11" y="4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2" y="30"/>
                    <a:pt x="23" y="30"/>
                    <a:pt x="25" y="29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0" y="21"/>
                    <a:pt x="28" y="21"/>
                    <a:pt x="26" y="21"/>
                  </a:cubicBezTo>
                  <a:cubicBezTo>
                    <a:pt x="22" y="21"/>
                    <a:pt x="18" y="22"/>
                    <a:pt x="14" y="2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3"/>
                    <a:pt x="0" y="47"/>
                  </a:cubicBezTo>
                  <a:cubicBezTo>
                    <a:pt x="0" y="51"/>
                    <a:pt x="1" y="55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8" y="61"/>
                    <a:pt x="12" y="63"/>
                    <a:pt x="16" y="63"/>
                  </a:cubicBezTo>
                  <a:cubicBezTo>
                    <a:pt x="20" y="63"/>
                    <a:pt x="24" y="61"/>
                    <a:pt x="27" y="5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41" y="45"/>
                    <a:pt x="42" y="41"/>
                    <a:pt x="42" y="37"/>
                  </a:cubicBezTo>
                  <a:cubicBezTo>
                    <a:pt x="42" y="35"/>
                    <a:pt x="42" y="33"/>
                    <a:pt x="41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2400" sx="108000" sy="108000" algn="ctr" rotWithShape="0">
                <a:schemeClr val="accent2">
                  <a:alpha val="96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9003885" y="1447341"/>
            <a:ext cx="2741393" cy="2404350"/>
            <a:chOff x="9003885" y="1447341"/>
            <a:chExt cx="2741393" cy="2404350"/>
          </a:xfrm>
        </p:grpSpPr>
        <p:pic>
          <p:nvPicPr>
            <p:cNvPr id="115" name="图片 1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92223">
              <a:off x="10642830" y="2288164"/>
              <a:ext cx="1102448" cy="1279998"/>
            </a:xfrm>
            <a:prstGeom prst="rect">
              <a:avLst/>
            </a:prstGeom>
          </p:spPr>
        </p:pic>
        <p:grpSp>
          <p:nvGrpSpPr>
            <p:cNvPr id="112" name="组合 111"/>
            <p:cNvGrpSpPr/>
            <p:nvPr/>
          </p:nvGrpSpPr>
          <p:grpSpPr>
            <a:xfrm>
              <a:off x="9003885" y="1447341"/>
              <a:ext cx="2488064" cy="2404350"/>
              <a:chOff x="-2113496" y="6265869"/>
              <a:chExt cx="2970313" cy="2870375"/>
            </a:xfrm>
          </p:grpSpPr>
          <p:pic>
            <p:nvPicPr>
              <p:cNvPr id="111" name="图片 1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276792">
                <a:off x="-2000619" y="6814131"/>
                <a:ext cx="1401784" cy="1627537"/>
              </a:xfrm>
              <a:prstGeom prst="rect">
                <a:avLst/>
              </a:prstGeom>
            </p:spPr>
          </p:pic>
          <p:pic>
            <p:nvPicPr>
              <p:cNvPr id="110" name="图片 10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55947">
                <a:off x="-1267271" y="6265869"/>
                <a:ext cx="1401784" cy="1627537"/>
              </a:xfrm>
              <a:prstGeom prst="rect">
                <a:avLst/>
              </a:prstGeom>
            </p:spPr>
          </p:pic>
          <p:grpSp>
            <p:nvGrpSpPr>
              <p:cNvPr id="109" name="组合 108"/>
              <p:cNvGrpSpPr/>
              <p:nvPr/>
            </p:nvGrpSpPr>
            <p:grpSpPr>
              <a:xfrm rot="3093966">
                <a:off x="-1517389" y="6762038"/>
                <a:ext cx="2203372" cy="2545040"/>
                <a:chOff x="-1068845" y="6781726"/>
                <a:chExt cx="2050477" cy="2368436"/>
              </a:xfrm>
            </p:grpSpPr>
            <p:pic>
              <p:nvPicPr>
                <p:cNvPr id="108" name="图片 107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9510222">
                  <a:off x="-457631" y="7624776"/>
                  <a:ext cx="1439263" cy="1525386"/>
                </a:xfrm>
                <a:prstGeom prst="rect">
                  <a:avLst/>
                </a:prstGeom>
              </p:spPr>
            </p:pic>
            <p:pic>
              <p:nvPicPr>
                <p:cNvPr id="107" name="图片 106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445654">
                  <a:off x="-1068845" y="7087738"/>
                  <a:ext cx="1304512" cy="1514600"/>
                </a:xfrm>
                <a:prstGeom prst="rect">
                  <a:avLst/>
                </a:prstGeom>
              </p:spPr>
            </p:pic>
            <p:pic>
              <p:nvPicPr>
                <p:cNvPr id="106" name="图片 10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105424">
                  <a:off x="-879367" y="6698261"/>
                  <a:ext cx="1627633" cy="1794563"/>
                </a:xfrm>
                <a:prstGeom prst="rect">
                  <a:avLst/>
                </a:prstGeom>
              </p:spPr>
            </p:pic>
            <p:pic>
              <p:nvPicPr>
                <p:cNvPr id="102" name="图片 101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31969" y="7166497"/>
                  <a:ext cx="1627635" cy="188976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5" name="组合 104"/>
            <p:cNvGrpSpPr/>
            <p:nvPr/>
          </p:nvGrpSpPr>
          <p:grpSpPr>
            <a:xfrm>
              <a:off x="9548113" y="1917629"/>
              <a:ext cx="1787310" cy="1787308"/>
              <a:chOff x="9660839" y="2285536"/>
              <a:chExt cx="1891530" cy="1891528"/>
            </a:xfrm>
          </p:grpSpPr>
          <p:sp>
            <p:nvSpPr>
              <p:cNvPr id="103" name="椭圆 102"/>
              <p:cNvSpPr/>
              <p:nvPr/>
            </p:nvSpPr>
            <p:spPr>
              <a:xfrm>
                <a:off x="9660839" y="2285536"/>
                <a:ext cx="1891530" cy="1891528"/>
              </a:xfrm>
              <a:prstGeom prst="ellipse">
                <a:avLst/>
              </a:prstGeom>
              <a:solidFill>
                <a:schemeClr val="bg1"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9794190" y="2418887"/>
                <a:ext cx="1624827" cy="1624827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0" name="Freeform 136"/>
            <p:cNvSpPr>
              <a:spLocks noEditPoints="1"/>
            </p:cNvSpPr>
            <p:nvPr/>
          </p:nvSpPr>
          <p:spPr bwMode="auto">
            <a:xfrm>
              <a:off x="10114897" y="2404407"/>
              <a:ext cx="691906" cy="774740"/>
            </a:xfrm>
            <a:custGeom>
              <a:avLst/>
              <a:gdLst>
                <a:gd name="T0" fmla="*/ 32 w 60"/>
                <a:gd name="T1" fmla="*/ 0 h 67"/>
                <a:gd name="T2" fmla="*/ 28 w 60"/>
                <a:gd name="T3" fmla="*/ 10 h 67"/>
                <a:gd name="T4" fmla="*/ 60 w 60"/>
                <a:gd name="T5" fmla="*/ 28 h 67"/>
                <a:gd name="T6" fmla="*/ 50 w 60"/>
                <a:gd name="T7" fmla="*/ 32 h 67"/>
                <a:gd name="T8" fmla="*/ 60 w 60"/>
                <a:gd name="T9" fmla="*/ 28 h 67"/>
                <a:gd name="T10" fmla="*/ 57 w 60"/>
                <a:gd name="T11" fmla="*/ 17 h 67"/>
                <a:gd name="T12" fmla="*/ 47 w 60"/>
                <a:gd name="T13" fmla="*/ 19 h 67"/>
                <a:gd name="T14" fmla="*/ 44 w 60"/>
                <a:gd name="T15" fmla="*/ 3 h 67"/>
                <a:gd name="T16" fmla="*/ 42 w 60"/>
                <a:gd name="T17" fmla="*/ 14 h 67"/>
                <a:gd name="T18" fmla="*/ 44 w 60"/>
                <a:gd name="T19" fmla="*/ 3 h 67"/>
                <a:gd name="T20" fmla="*/ 0 w 60"/>
                <a:gd name="T21" fmla="*/ 28 h 67"/>
                <a:gd name="T22" fmla="*/ 10 w 60"/>
                <a:gd name="T23" fmla="*/ 32 h 67"/>
                <a:gd name="T24" fmla="*/ 3 w 60"/>
                <a:gd name="T25" fmla="*/ 17 h 67"/>
                <a:gd name="T26" fmla="*/ 14 w 60"/>
                <a:gd name="T27" fmla="*/ 18 h 67"/>
                <a:gd name="T28" fmla="*/ 3 w 60"/>
                <a:gd name="T29" fmla="*/ 17 h 67"/>
                <a:gd name="T30" fmla="*/ 19 w 60"/>
                <a:gd name="T31" fmla="*/ 14 h 67"/>
                <a:gd name="T32" fmla="*/ 17 w 60"/>
                <a:gd name="T33" fmla="*/ 3 h 67"/>
                <a:gd name="T34" fmla="*/ 30 w 60"/>
                <a:gd name="T35" fmla="*/ 15 h 67"/>
                <a:gd name="T36" fmla="*/ 46 w 60"/>
                <a:gd name="T37" fmla="*/ 31 h 67"/>
                <a:gd name="T38" fmla="*/ 39 w 60"/>
                <a:gd name="T39" fmla="*/ 44 h 67"/>
                <a:gd name="T40" fmla="*/ 39 w 60"/>
                <a:gd name="T41" fmla="*/ 46 h 67"/>
                <a:gd name="T42" fmla="*/ 41 w 60"/>
                <a:gd name="T43" fmla="*/ 47 h 67"/>
                <a:gd name="T44" fmla="*/ 41 w 60"/>
                <a:gd name="T45" fmla="*/ 52 h 67"/>
                <a:gd name="T46" fmla="*/ 41 w 60"/>
                <a:gd name="T47" fmla="*/ 53 h 67"/>
                <a:gd name="T48" fmla="*/ 41 w 60"/>
                <a:gd name="T49" fmla="*/ 58 h 67"/>
                <a:gd name="T50" fmla="*/ 40 w 60"/>
                <a:gd name="T51" fmla="*/ 59 h 67"/>
                <a:gd name="T52" fmla="*/ 20 w 60"/>
                <a:gd name="T53" fmla="*/ 61 h 67"/>
                <a:gd name="T54" fmla="*/ 19 w 60"/>
                <a:gd name="T55" fmla="*/ 57 h 67"/>
                <a:gd name="T56" fmla="*/ 20 w 60"/>
                <a:gd name="T57" fmla="*/ 54 h 67"/>
                <a:gd name="T58" fmla="*/ 19 w 60"/>
                <a:gd name="T59" fmla="*/ 51 h 67"/>
                <a:gd name="T60" fmla="*/ 20 w 60"/>
                <a:gd name="T61" fmla="*/ 47 h 67"/>
                <a:gd name="T62" fmla="*/ 22 w 60"/>
                <a:gd name="T63" fmla="*/ 47 h 67"/>
                <a:gd name="T64" fmla="*/ 17 w 60"/>
                <a:gd name="T65" fmla="*/ 39 h 67"/>
                <a:gd name="T66" fmla="*/ 19 w 60"/>
                <a:gd name="T67" fmla="*/ 19 h 67"/>
                <a:gd name="T68" fmla="*/ 35 w 60"/>
                <a:gd name="T69" fmla="*/ 62 h 67"/>
                <a:gd name="T70" fmla="*/ 30 w 60"/>
                <a:gd name="T71" fmla="*/ 67 h 67"/>
                <a:gd name="T72" fmla="*/ 35 w 60"/>
                <a:gd name="T73" fmla="*/ 62 h 67"/>
                <a:gd name="T74" fmla="*/ 23 w 60"/>
                <a:gd name="T75" fmla="*/ 57 h 67"/>
                <a:gd name="T76" fmla="*/ 23 w 60"/>
                <a:gd name="T77" fmla="*/ 57 h 67"/>
                <a:gd name="T78" fmla="*/ 38 w 60"/>
                <a:gd name="T79" fmla="*/ 55 h 67"/>
                <a:gd name="T80" fmla="*/ 38 w 60"/>
                <a:gd name="T81" fmla="*/ 49 h 67"/>
                <a:gd name="T82" fmla="*/ 23 w 60"/>
                <a:gd name="T83" fmla="*/ 51 h 67"/>
                <a:gd name="T84" fmla="*/ 38 w 60"/>
                <a:gd name="T85" fmla="*/ 50 h 67"/>
                <a:gd name="T86" fmla="*/ 38 w 60"/>
                <a:gd name="T87" fmla="*/ 4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" h="67">
                  <a:moveTo>
                    <a:pt x="28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0"/>
                    <a:pt x="28" y="0"/>
                    <a:pt x="28" y="0"/>
                  </a:cubicBezTo>
                  <a:close/>
                  <a:moveTo>
                    <a:pt x="60" y="28"/>
                  </a:moveTo>
                  <a:cubicBezTo>
                    <a:pt x="60" y="32"/>
                    <a:pt x="60" y="32"/>
                    <a:pt x="60" y="32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60" y="28"/>
                    <a:pt x="60" y="28"/>
                    <a:pt x="60" y="28"/>
                  </a:cubicBezTo>
                  <a:close/>
                  <a:moveTo>
                    <a:pt x="55" y="14"/>
                  </a:moveTo>
                  <a:cubicBezTo>
                    <a:pt x="57" y="17"/>
                    <a:pt x="57" y="17"/>
                    <a:pt x="57" y="17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55" y="14"/>
                    <a:pt x="55" y="14"/>
                    <a:pt x="55" y="14"/>
                  </a:cubicBezTo>
                  <a:close/>
                  <a:moveTo>
                    <a:pt x="44" y="3"/>
                  </a:moveTo>
                  <a:cubicBezTo>
                    <a:pt x="39" y="12"/>
                    <a:pt x="39" y="12"/>
                    <a:pt x="39" y="12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4" y="3"/>
                    <a:pt x="44" y="3"/>
                    <a:pt x="44" y="3"/>
                  </a:cubicBezTo>
                  <a:close/>
                  <a:moveTo>
                    <a:pt x="0" y="32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  <a:moveTo>
                    <a:pt x="3" y="17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3" y="17"/>
                    <a:pt x="3" y="17"/>
                    <a:pt x="3" y="17"/>
                  </a:cubicBezTo>
                  <a:close/>
                  <a:moveTo>
                    <a:pt x="14" y="5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30" y="15"/>
                  </a:moveTo>
                  <a:cubicBezTo>
                    <a:pt x="34" y="15"/>
                    <a:pt x="39" y="17"/>
                    <a:pt x="42" y="19"/>
                  </a:cubicBezTo>
                  <a:cubicBezTo>
                    <a:pt x="44" y="22"/>
                    <a:pt x="46" y="26"/>
                    <a:pt x="46" y="31"/>
                  </a:cubicBezTo>
                  <a:cubicBezTo>
                    <a:pt x="46" y="34"/>
                    <a:pt x="45" y="36"/>
                    <a:pt x="44" y="39"/>
                  </a:cubicBezTo>
                  <a:cubicBezTo>
                    <a:pt x="43" y="41"/>
                    <a:pt x="41" y="43"/>
                    <a:pt x="39" y="44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8"/>
                    <a:pt x="42" y="49"/>
                    <a:pt x="42" y="50"/>
                  </a:cubicBezTo>
                  <a:cubicBezTo>
                    <a:pt x="42" y="50"/>
                    <a:pt x="41" y="51"/>
                    <a:pt x="41" y="52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4"/>
                    <a:pt x="42" y="55"/>
                    <a:pt x="42" y="55"/>
                  </a:cubicBezTo>
                  <a:cubicBezTo>
                    <a:pt x="42" y="56"/>
                    <a:pt x="41" y="57"/>
                    <a:pt x="41" y="58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59"/>
                    <a:pt x="19" y="58"/>
                    <a:pt x="19" y="57"/>
                  </a:cubicBezTo>
                  <a:cubicBezTo>
                    <a:pt x="19" y="56"/>
                    <a:pt x="19" y="55"/>
                    <a:pt x="20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3"/>
                    <a:pt x="19" y="52"/>
                    <a:pt x="19" y="51"/>
                  </a:cubicBezTo>
                  <a:cubicBezTo>
                    <a:pt x="19" y="50"/>
                    <a:pt x="19" y="49"/>
                    <a:pt x="20" y="48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0" y="43"/>
                    <a:pt x="18" y="41"/>
                    <a:pt x="17" y="39"/>
                  </a:cubicBezTo>
                  <a:cubicBezTo>
                    <a:pt x="15" y="37"/>
                    <a:pt x="14" y="34"/>
                    <a:pt x="14" y="31"/>
                  </a:cubicBezTo>
                  <a:cubicBezTo>
                    <a:pt x="14" y="26"/>
                    <a:pt x="16" y="22"/>
                    <a:pt x="19" y="19"/>
                  </a:cubicBezTo>
                  <a:cubicBezTo>
                    <a:pt x="22" y="17"/>
                    <a:pt x="26" y="15"/>
                    <a:pt x="30" y="15"/>
                  </a:cubicBezTo>
                  <a:close/>
                  <a:moveTo>
                    <a:pt x="35" y="62"/>
                  </a:moveTo>
                  <a:cubicBezTo>
                    <a:pt x="35" y="62"/>
                    <a:pt x="35" y="62"/>
                    <a:pt x="35" y="62"/>
                  </a:cubicBezTo>
                  <a:cubicBezTo>
                    <a:pt x="35" y="65"/>
                    <a:pt x="33" y="67"/>
                    <a:pt x="30" y="67"/>
                  </a:cubicBezTo>
                  <a:cubicBezTo>
                    <a:pt x="28" y="67"/>
                    <a:pt x="26" y="65"/>
                    <a:pt x="26" y="63"/>
                  </a:cubicBezTo>
                  <a:cubicBezTo>
                    <a:pt x="35" y="62"/>
                    <a:pt x="35" y="62"/>
                    <a:pt x="35" y="62"/>
                  </a:cubicBezTo>
                  <a:close/>
                  <a:moveTo>
                    <a:pt x="38" y="55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56"/>
                    <a:pt x="38" y="56"/>
                    <a:pt x="38" y="55"/>
                  </a:cubicBezTo>
                  <a:cubicBezTo>
                    <a:pt x="38" y="55"/>
                    <a:pt x="38" y="55"/>
                    <a:pt x="38" y="55"/>
                  </a:cubicBezTo>
                  <a:close/>
                  <a:moveTo>
                    <a:pt x="38" y="49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49"/>
                    <a:pt x="38" y="49"/>
                    <a:pt x="38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2400" sx="108000" sy="108000" algn="ctr" rotWithShape="0">
                <a:schemeClr val="accent2">
                  <a:alpha val="96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519934" y="3968467"/>
            <a:ext cx="2395272" cy="1707458"/>
            <a:chOff x="767187" y="4031244"/>
            <a:chExt cx="2395272" cy="1707458"/>
          </a:xfrm>
        </p:grpSpPr>
        <p:sp>
          <p:nvSpPr>
            <p:cNvPr id="122" name="文本框 121"/>
            <p:cNvSpPr txBox="1"/>
            <p:nvPr/>
          </p:nvSpPr>
          <p:spPr>
            <a:xfrm>
              <a:off x="1359529" y="4031244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文字内容</a:t>
              </a:r>
              <a:endPara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3" name="矩形 122"/>
            <p:cNvSpPr/>
            <p:nvPr/>
          </p:nvSpPr>
          <p:spPr>
            <a:xfrm>
              <a:off x="767187" y="4526062"/>
              <a:ext cx="2395272" cy="1212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在那个年龄，无论目睹什么感受什么还是思考什么，终归像回飞棒一样转回到自己身上。</a:t>
              </a: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3434410" y="3968467"/>
            <a:ext cx="2395272" cy="1681361"/>
            <a:chOff x="767187" y="4031244"/>
            <a:chExt cx="2395272" cy="1681361"/>
          </a:xfrm>
        </p:grpSpPr>
        <p:sp>
          <p:nvSpPr>
            <p:cNvPr id="125" name="文本框 124"/>
            <p:cNvSpPr txBox="1"/>
            <p:nvPr/>
          </p:nvSpPr>
          <p:spPr>
            <a:xfrm>
              <a:off x="1359529" y="4031244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accent1">
                      <a:lumMod val="7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文字内容</a:t>
              </a:r>
            </a:p>
          </p:txBody>
        </p:sp>
        <p:sp>
          <p:nvSpPr>
            <p:cNvPr id="126" name="矩形 125"/>
            <p:cNvSpPr/>
            <p:nvPr/>
          </p:nvSpPr>
          <p:spPr>
            <a:xfrm>
              <a:off x="767187" y="4526062"/>
              <a:ext cx="2395272" cy="1186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更何况我正怀着恋情，而那恋情又把我带到一处纷纭而微妙的境地，根本不容我有欣赏周围风景的闲情逸致。</a:t>
              </a: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6348886" y="3968467"/>
            <a:ext cx="2395272" cy="1987534"/>
            <a:chOff x="767187" y="4031244"/>
            <a:chExt cx="2395272" cy="1987534"/>
          </a:xfrm>
        </p:grpSpPr>
        <p:sp>
          <p:nvSpPr>
            <p:cNvPr id="128" name="文本框 127"/>
            <p:cNvSpPr txBox="1"/>
            <p:nvPr/>
          </p:nvSpPr>
          <p:spPr>
            <a:xfrm>
              <a:off x="1359529" y="4031244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accent1">
                      <a:lumMod val="7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文字内容</a:t>
              </a:r>
            </a:p>
          </p:txBody>
        </p:sp>
        <p:sp>
          <p:nvSpPr>
            <p:cNvPr id="129" name="矩形 128"/>
            <p:cNvSpPr/>
            <p:nvPr/>
          </p:nvSpPr>
          <p:spPr>
            <a:xfrm>
              <a:off x="767187" y="4526062"/>
              <a:ext cx="2395272" cy="1492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然而，此时此刻我脑海中首先浮现出来的，却仍是那片草地的风光：草的芬芳、风的清爽、山的曲线、犬的吠声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……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接踵闯入脑海</a:t>
              </a: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9263362" y="3968467"/>
            <a:ext cx="2395272" cy="1681618"/>
            <a:chOff x="767187" y="4031244"/>
            <a:chExt cx="2395272" cy="1681618"/>
          </a:xfrm>
        </p:grpSpPr>
        <p:sp>
          <p:nvSpPr>
            <p:cNvPr id="131" name="文本框 130"/>
            <p:cNvSpPr txBox="1"/>
            <p:nvPr/>
          </p:nvSpPr>
          <p:spPr>
            <a:xfrm>
              <a:off x="1359529" y="4031244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accent1">
                      <a:lumMod val="7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文字内容</a:t>
              </a:r>
            </a:p>
          </p:txBody>
        </p:sp>
        <p:sp>
          <p:nvSpPr>
            <p:cNvPr id="132" name="矩形 131"/>
            <p:cNvSpPr/>
            <p:nvPr/>
          </p:nvSpPr>
          <p:spPr>
            <a:xfrm>
              <a:off x="767187" y="4526062"/>
              <a:ext cx="2395272" cy="1186800"/>
            </a:xfrm>
            <a:prstGeom prst="rect">
              <a:avLst/>
            </a:prstGeom>
            <a:solidFill>
              <a:srgbClr val="F1F1F1">
                <a:alpha val="52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而且那般清晰，清晰的只消一伸手便可触及。但那风景中却空无人影。谁都没有。直子没有。我也没有。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1935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微软雅黑">
  <a:themeElements>
    <a:clrScheme name="自定义 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9600"/>
      </a:accent1>
      <a:accent2>
        <a:srgbClr val="7FC44C"/>
      </a:accent2>
      <a:accent3>
        <a:srgbClr val="3D9600"/>
      </a:accent3>
      <a:accent4>
        <a:srgbClr val="7FC44C"/>
      </a:accent4>
      <a:accent5>
        <a:srgbClr val="3D9600"/>
      </a:accent5>
      <a:accent6>
        <a:srgbClr val="7FC44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>
            <a:latin typeface="微软雅黑 Light" panose="020B0502040204020203" pitchFamily="34" charset="-122"/>
            <a:ea typeface="微软雅黑 Light" panose="020B0502040204020203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微软雅黑" id="{3E5E0507-0DD5-4F3F-BEAB-EA1E7E1D7A0F}" vid="{617B5E1D-EDAA-47A6-85A5-3E9FA5C64BE4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381</TotalTime>
  <Words>2422</Words>
  <Application>Microsoft Office PowerPoint</Application>
  <PresentationFormat>宽屏</PresentationFormat>
  <Paragraphs>255</Paragraphs>
  <Slides>26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微软雅黑 Light</vt:lpstr>
      <vt:lpstr>Times New Roman</vt:lpstr>
      <vt:lpstr>Impact</vt:lpstr>
      <vt:lpstr>田氏宋体旧字形</vt:lpstr>
      <vt:lpstr>Agency FB</vt:lpstr>
      <vt:lpstr>Arial</vt:lpstr>
      <vt:lpstr>Calibri Light</vt:lpstr>
      <vt:lpstr>宋体</vt:lpstr>
      <vt:lpstr>Calibri</vt:lpstr>
      <vt:lpstr>微软雅黑</vt:lpstr>
      <vt:lpstr>方正细谭黑简体</vt:lpstr>
      <vt:lpstr>微软雅黑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24</cp:revision>
  <dcterms:created xsi:type="dcterms:W3CDTF">2015-06-28T07:45:39Z</dcterms:created>
  <dcterms:modified xsi:type="dcterms:W3CDTF">2016-11-08T00:31:41Z</dcterms:modified>
  <cp:category>锐旗设计；https://9ppt.taobao.com</cp:category>
</cp:coreProperties>
</file>